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67" r:id="rId4"/>
    <p:sldId id="568" r:id="rId5"/>
    <p:sldId id="570" r:id="rId6"/>
    <p:sldId id="572" r:id="rId7"/>
    <p:sldId id="573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366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 and motion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2023-03-12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Motion to form an SG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maintenance-free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</a:t>
            </a:r>
            <a:endParaRPr lang="en-US" altLang="zh-CN" sz="1600" strike="sngStrike" dirty="0">
              <a:cs typeface="Times New Roman" panose="02020603050405020304" pitchFamily="18" charset="0"/>
            </a:endParaRPr>
          </a:p>
          <a:p>
            <a:pPr marL="1457325" lvl="3" indent="-285750">
              <a:lnSpc>
                <a:spcPct val="11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Both active transmitter and backscatter transmitter can be supported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Consider frequency bands of Sub-1 GHz and 2.4GHz 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Optimized security mechanism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Note: This SP discussed in previous meeting will not be run since we will have an motion as in the next slide.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Motion text to form an SG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396" y="1485899"/>
            <a:ext cx="8379619" cy="450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802.11 Working Group approval to form an 802.11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AMbient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 Study Group (AMP SG) with the intent of creating a PAR and CSD. 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Study Group will investigate MAC and PHY capabilities to enable 802.11 WLAN support of ultra-low complexity and ultra-low power consumption (e.g. less than one milliwatt) devices powered by </a:t>
            </a:r>
            <a:r>
              <a:rPr lang="en-GB" altLang="zh-CN" sz="1600" dirty="0">
                <a:cs typeface="Times New Roman" panose="02020603050405020304" pitchFamily="18" charset="0"/>
              </a:rPr>
              <a:t>ambient power source (e.g. radio waves, light, heat, motion etc.)</a:t>
            </a:r>
            <a:r>
              <a:rPr lang="en-US" altLang="zh-CN" sz="1600" dirty="0">
                <a:cs typeface="Times New Roman" panose="02020603050405020304" pitchFamily="18" charset="0"/>
              </a:rPr>
              <a:t> and reuse existing 802.11 features as much as possible, with a target start of the task group in Jan 2024. </a:t>
            </a:r>
          </a:p>
          <a:p>
            <a:pPr marL="257175" lvl="1" indent="0">
              <a:lnSpc>
                <a:spcPct val="110000"/>
              </a:lnSpc>
            </a:pPr>
            <a:r>
              <a:rPr lang="en-US" altLang="zh-CN" sz="1600" dirty="0">
                <a:cs typeface="Times New Roman" panose="02020603050405020304" pitchFamily="18" charset="0"/>
              </a:rPr>
              <a:t> </a:t>
            </a:r>
          </a:p>
          <a:p>
            <a:pPr marL="514350" lvl="1" indent="-257175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zh-CN" altLang="zh-CN" sz="1600" dirty="0">
              <a:cs typeface="Times New Roman" panose="02020603050405020304" pitchFamily="18" charset="0"/>
            </a:endParaRPr>
          </a:p>
          <a:p>
            <a:endParaRPr lang="en-US" altLang="zh-CN" dirty="0"/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Moved: </a:t>
            </a:r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Seconded: </a:t>
            </a:r>
          </a:p>
          <a:p>
            <a:pPr lvl="1"/>
            <a:r>
              <a:rPr lang="zh-CN" altLang="zh-CN" sz="2000" dirty="0"/>
              <a:t>•</a:t>
            </a:r>
            <a:r>
              <a:rPr lang="en-US" altLang="zh-CN" sz="2000" dirty="0"/>
              <a:t>Result:</a:t>
            </a:r>
          </a:p>
          <a:p>
            <a:pPr lvl="1"/>
            <a:endParaRPr lang="zh-CN" altLang="zh-CN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cs typeface="Times New Roman" panose="02020603050405020304" pitchFamily="18" charset="0"/>
              </a:rPr>
              <a:t>Note: reference documents include 11-23/0260r0 and the numerous AMP TIG contributions on this topic. 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99372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802.11-22/1562r8,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802.11-22/1960r6,</a:t>
            </a:r>
            <a:r>
              <a:rPr lang="en-US" altLang="zh-CN" sz="1600" dirty="0"/>
              <a:t> Summary and recommendation for AMP IoT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802.11-23/0260r0 </a:t>
            </a:r>
            <a:r>
              <a:rPr lang="en-US" altLang="zh-CN" sz="1600" dirty="0"/>
              <a:t>AMP TIG Progress Report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802.11-23/0375r0 </a:t>
            </a:r>
            <a:r>
              <a:rPr lang="en-US" altLang="zh-CN" sz="1600" dirty="0"/>
              <a:t>AMP Devices in WLAN</a:t>
            </a:r>
          </a:p>
          <a:p>
            <a:pPr>
              <a:buFont typeface="+mj-lt"/>
              <a:buAutoNum type="arabicPeriod"/>
            </a:pPr>
            <a:endParaRPr lang="en-US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802.11-23/0406r1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4405</TotalTime>
  <Words>1004</Words>
  <Application>Microsoft Office PowerPoint</Application>
  <PresentationFormat>全屏显示(4:3)</PresentationFormat>
  <Paragraphs>155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Wingdings</vt:lpstr>
      <vt:lpstr>ACcord Submission Template</vt:lpstr>
      <vt:lpstr>Proposal for consensus straw poll and motion 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Discussion on the Motion text to form an SG 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1762</cp:revision>
  <cp:lastPrinted>1998-02-10T13:28:00Z</cp:lastPrinted>
  <dcterms:created xsi:type="dcterms:W3CDTF">2009-12-02T19:05:00Z</dcterms:created>
  <dcterms:modified xsi:type="dcterms:W3CDTF">2023-03-14T13:31:51Z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