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83" r:id="rId3"/>
    <p:sldId id="567" r:id="rId4"/>
    <p:sldId id="568" r:id="rId5"/>
    <p:sldId id="570" r:id="rId6"/>
    <p:sldId id="572" r:id="rId7"/>
    <p:sldId id="573" r:id="rId8"/>
    <p:sldId id="50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875" autoAdjust="0"/>
  </p:normalViewPr>
  <p:slideViewPr>
    <p:cSldViewPr>
      <p:cViewPr varScale="1">
        <p:scale>
          <a:sx n="68" d="100"/>
          <a:sy n="68" d="100"/>
        </p:scale>
        <p:origin x="126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79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42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47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35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66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Proposal for consensus straw poll and motion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2023-03-12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Weijie Xu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85134"/>
              </p:ext>
            </p:extLst>
          </p:nvPr>
        </p:nvGraphicFramePr>
        <p:xfrm>
          <a:off x="952500" y="2701138"/>
          <a:ext cx="76581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/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/>
                        <a:t>Weijie</a:t>
                      </a:r>
                      <a:r>
                        <a:rPr lang="en-US" altLang="zh-CN" sz="1200" dirty="0"/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96912" y="21336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on the Motion to form an SG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BA06021-F399-4143-95D4-B27C1608DA5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5C1ECE4-DC14-4E20-8B5F-800A9B52AF2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9794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 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previous discussion, we have the following concept for AMP: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Battery-less and low-complexity devices, maintenance-free network are strongly required for many verticals.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required data rate is lower than 100kbps, the typically required coverage is 10~30 meters indoor and up to 200 meters outdoor and the required positioning accuracy is 1~3 meters.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ambient power sources can be utilized to drive the AMP devices. Limited power storage may be needed for the device because of very limited power density (x </a:t>
            </a:r>
            <a:r>
              <a:rPr lang="en-US" altLang="zh-CN" sz="1500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uW~x</a:t>
            </a: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500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mW</a:t>
            </a: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for typical ambient power sources.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ultra-low complexity and ultra-low power consumption device using ambient power is a compromising way to fulfill the requirement.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Ultra-low power consumption reception and transmission is needed for the device.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Coexistence with the existing devices needed to be considered when operating with the same frequency bands.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US" altLang="zh-CN" sz="1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4FEB37C-E0DF-4273-87F7-572D4E3C87B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25B1FFC-AF6B-4F2F-AB32-E847A417589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4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have a limited and well-defined scope of work, the following have been proposed and discussed: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 with simple waveform such as OOK/FSK/PSK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Consider frequency bands of Sub-1 GHz and 2.4GHz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Optimized security mechanism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5DF92FF-4D85-4F07-A71A-2507EA3BFD6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C4582AD-A0B9-43A8-9E7D-90E773CA9C6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846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poll(1)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04800" y="1177565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on the following features/requirements for AMP WLAN as the baseline for future discussion?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Support ultra-low complexity and ultra-low power consumption transmission and reception for device using ambient power sources:</a:t>
            </a:r>
          </a:p>
          <a:p>
            <a:pPr marL="1000125" lvl="2" indent="-285750">
              <a:lnSpc>
                <a:spcPct val="110000"/>
              </a:lnSpc>
              <a:buFont typeface="Calibri" panose="020F0502020204030204" pitchFamily="34" charset="0"/>
              <a:buChar char="-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1000125" lvl="2" indent="-285750">
              <a:lnSpc>
                <a:spcPct val="110000"/>
              </a:lnSpc>
              <a:buFont typeface="Calibri" panose="020F0502020204030204" pitchFamily="34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</a:t>
            </a:r>
            <a:endParaRPr lang="en-US" altLang="zh-CN" sz="1600" strike="sngStrike" dirty="0">
              <a:cs typeface="Times New Roman" panose="02020603050405020304" pitchFamily="18" charset="0"/>
            </a:endParaRPr>
          </a:p>
          <a:p>
            <a:pPr marL="1457325" lvl="3" indent="-285750">
              <a:lnSpc>
                <a:spcPct val="110000"/>
              </a:lnSpc>
              <a:buFont typeface="Calibri" panose="020F0502020204030204" pitchFamily="34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Both active transmitter and backscatter transmitter can be supported 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Consider frequency bands of Sub-1 GHz and 2.4GHz  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Optimized security mechanism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Coexistence with existing 802.11 devices when operating in the same frequency band. 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PAR/CSD scope could be further harmonized during SG discussion.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983D3EF-CE45-4272-B1DB-D87DECCD2AF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9891461-2DDE-459F-8941-CBEF25B1FD5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108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poll(2)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33400" y="1905000"/>
            <a:ext cx="8379619" cy="388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to form the AMP SG, based on the discussion and the summary in the technical report[12], to develop PAR/CSD for AMP standard project?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Note: This SP discussed in previous meeting will not be run since we will have an motion as in the next slide.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76D0630-EFFB-452E-9D3F-9D63491A2C4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9E819-F518-48E2-A900-C252DBEB615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0554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on the Motion text to form an SG 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81396" y="1485899"/>
            <a:ext cx="8379619" cy="4501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802.11 Working Group approval to form an 802.11 </a:t>
            </a:r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AMbient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Power Study Group (AMP SG) with the intent of creating a PAR and CSD. 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Study Group will investigate MAC and PHY capabilities to enable 802.11 WLAN support of ultra-low complexity and ultra-low power consumption (e.g. less than one milliwatt) devices powered by </a:t>
            </a:r>
            <a:r>
              <a:rPr lang="en-GB" altLang="zh-CN" sz="1600" dirty="0">
                <a:cs typeface="Times New Roman" panose="02020603050405020304" pitchFamily="18" charset="0"/>
              </a:rPr>
              <a:t>ambient power source (e.g. radio waves, light, heat, motion etc.)</a:t>
            </a:r>
            <a:r>
              <a:rPr lang="en-US" altLang="zh-CN" sz="1600" dirty="0">
                <a:cs typeface="Times New Roman" panose="02020603050405020304" pitchFamily="18" charset="0"/>
              </a:rPr>
              <a:t> and reuse existing 802.11 features as much as possible, with a target start of the task group in Jan 2024. 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Note: reference documents include 11-23/0260r0 and the numerous AMP TIG contributions on this topic. 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zh-CN" altLang="zh-CN" sz="1600" dirty="0">
              <a:cs typeface="Times New Roman" panose="02020603050405020304" pitchFamily="18" charset="0"/>
            </a:endParaRPr>
          </a:p>
          <a:p>
            <a:endParaRPr lang="en-US" altLang="zh-CN" dirty="0"/>
          </a:p>
          <a:p>
            <a:pPr lvl="1"/>
            <a:r>
              <a:rPr lang="zh-CN" altLang="zh-CN" sz="2000" dirty="0"/>
              <a:t>•</a:t>
            </a:r>
            <a:r>
              <a:rPr lang="en-US" altLang="zh-CN" sz="2000" dirty="0"/>
              <a:t>Moved: </a:t>
            </a:r>
          </a:p>
          <a:p>
            <a:pPr lvl="1"/>
            <a:r>
              <a:rPr lang="zh-CN" altLang="zh-CN" sz="2000" dirty="0"/>
              <a:t>•</a:t>
            </a:r>
            <a:r>
              <a:rPr lang="en-US" altLang="zh-CN" sz="2000" dirty="0"/>
              <a:t>Seconded: </a:t>
            </a:r>
          </a:p>
          <a:p>
            <a:pPr lvl="1"/>
            <a:r>
              <a:rPr lang="zh-CN" altLang="zh-CN" sz="2000" dirty="0"/>
              <a:t>•</a:t>
            </a:r>
            <a:r>
              <a:rPr lang="en-US" altLang="zh-CN" sz="2000" dirty="0"/>
              <a:t>Result:</a:t>
            </a:r>
            <a:endParaRPr lang="zh-CN" altLang="zh-CN" sz="20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76D0630-EFFB-452E-9D3F-9D63491A2C4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9E819-F518-48E2-A900-C252DBEB615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499372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381000" y="148102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802.1122/1339r0, Use Cases of smart manufacturing 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802.1122/1341r1, Use Cases of Data Center Infrastructure Management.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802.11-22/0963r0,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802.11-22/1559, Updated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802.11-22/0962r0, Potential Techniques to Support AMP IoT Devices in WLAN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802.11-22/970r0, Feasibility of supporting AMP IoT devices in WLAN 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1560r0, Ambient powers and energy storage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1561r0, Further discussion on feasibility of supporting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1799r0, On energy harvesting and the differentiation with RFID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1800r0, </a:t>
            </a:r>
            <a:r>
              <a:rPr lang="en-GB" altLang="zh-CN" sz="1600" dirty="0"/>
              <a:t>New Use Case for AMP IoT Devices: Smart Grid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1961r0, Prototype presentations for AMP IoT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802.11-22/1562r8, Draft Technical Report on support of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>
                <a:solidFill>
                  <a:srgbClr val="000000"/>
                </a:solidFill>
              </a:rPr>
              <a:t>IEEE 802.11-23/</a:t>
            </a:r>
            <a:r>
              <a:rPr lang="en-US" altLang="zh-CN" sz="1600" dirty="0">
                <a:solidFill>
                  <a:srgbClr val="000000"/>
                </a:solidFill>
              </a:rPr>
              <a:t>0173r0</a:t>
            </a:r>
            <a:r>
              <a:rPr lang="zh-CN" altLang="en-US" sz="1600" dirty="0">
                <a:solidFill>
                  <a:srgbClr val="000000"/>
                </a:solidFill>
              </a:rPr>
              <a:t>，</a:t>
            </a:r>
            <a:r>
              <a:rPr lang="en-US" altLang="zh-CN" sz="1600" dirty="0"/>
              <a:t>Discussion on </a:t>
            </a:r>
            <a:r>
              <a:rPr lang="en-US" altLang="zh-CN" sz="1600" dirty="0" err="1"/>
              <a:t>examplary</a:t>
            </a:r>
            <a:r>
              <a:rPr lang="en-US" altLang="zh-CN" sz="1600" dirty="0"/>
              <a:t> AMP use scenarios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/>
              <a:t> </a:t>
            </a:r>
            <a:r>
              <a:rPr lang="en-GB" altLang="zh-CN" sz="1600" dirty="0"/>
              <a:t>IEEE 802.11-23/0112r0, Ambient IoT Device Demo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802.11-23/0056r0, 802.11 compatible backscatter prototype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 </a:t>
            </a:r>
            <a:r>
              <a:rPr lang="en-SG" altLang="zh-CN" sz="1600" dirty="0"/>
              <a:t>IEEE 802.11-22/1960r6,</a:t>
            </a:r>
            <a:r>
              <a:rPr lang="en-US" altLang="zh-CN" sz="1600" dirty="0"/>
              <a:t> Summary and recommendation for AMP IoT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/>
              <a:t> </a:t>
            </a:r>
            <a:r>
              <a:rPr lang="en-GB" altLang="zh-CN" sz="1600" dirty="0"/>
              <a:t>IEEE 802.11-23/0260r0 </a:t>
            </a:r>
            <a:r>
              <a:rPr lang="en-US" altLang="zh-CN" sz="1600" dirty="0"/>
              <a:t>AMP TIG Progress Report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/>
              <a:t> </a:t>
            </a:r>
            <a:r>
              <a:rPr lang="en-GB" altLang="zh-CN" sz="1600" dirty="0"/>
              <a:t>IEEE 802.11-23/0375r0 </a:t>
            </a:r>
            <a:r>
              <a:rPr lang="en-US" altLang="zh-CN" sz="1600" dirty="0"/>
              <a:t>AMP Devices in WLAN</a:t>
            </a:r>
          </a:p>
          <a:p>
            <a:pPr>
              <a:buFont typeface="+mj-lt"/>
              <a:buAutoNum type="arabicPeriod"/>
            </a:pPr>
            <a:endParaRPr lang="en-US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E0D81A8B-D3D3-47D4-8441-7549DDB66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1759C12A-9CEC-47D3-9C0A-8EB05D9DB0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19A5632-EB8F-4BE1-A117-DC9327F6FAD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4B9A8E6-79FB-49CB-B11C-1B0A83F70B1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4173</TotalTime>
  <Words>997</Words>
  <Application>Microsoft Office PowerPoint</Application>
  <PresentationFormat>全屏显示(4:3)</PresentationFormat>
  <Paragraphs>152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宋体</vt:lpstr>
      <vt:lpstr>Arial</vt:lpstr>
      <vt:lpstr>Calibri</vt:lpstr>
      <vt:lpstr>Times New Roman</vt:lpstr>
      <vt:lpstr>Wingdings</vt:lpstr>
      <vt:lpstr>ACcord Submission Template</vt:lpstr>
      <vt:lpstr>Proposal for consensus straw poll and motion </vt:lpstr>
      <vt:lpstr>Outline</vt:lpstr>
      <vt:lpstr>Overview of support AMP devices in WLAN </vt:lpstr>
      <vt:lpstr>Consideration on forming a reasonable scope</vt:lpstr>
      <vt:lpstr>Consensus straw poll(1)</vt:lpstr>
      <vt:lpstr>Consensus straw poll(2)</vt:lpstr>
      <vt:lpstr>Discussion on the Motion text to form an SG 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1760</cp:revision>
  <cp:lastPrinted>1998-02-10T13:28:00Z</cp:lastPrinted>
  <dcterms:created xsi:type="dcterms:W3CDTF">2009-12-02T19:05:00Z</dcterms:created>
  <dcterms:modified xsi:type="dcterms:W3CDTF">2023-03-12T22:40:28Z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