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395" r:id="rId7"/>
    <p:sldId id="394" r:id="rId8"/>
    <p:sldId id="265" r:id="rId9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Monday Opening Plenary" id="{DFA654AF-9022-4599-BB81-5CEF1DAC50DC}">
          <p14:sldIdLst>
            <p14:sldId id="256"/>
            <p14:sldId id="257"/>
            <p14:sldId id="395"/>
            <p14:sldId id="39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94" autoAdjust="0"/>
    <p:restoredTop sz="81132" autoAdjust="0"/>
  </p:normalViewPr>
  <p:slideViewPr>
    <p:cSldViewPr>
      <p:cViewPr varScale="1">
        <p:scale>
          <a:sx n="67" d="100"/>
          <a:sy n="67" d="100"/>
        </p:scale>
        <p:origin x="1651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45931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11-23-0402r0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0" dirty="0">
                <a:solidFill>
                  <a:srgbClr val="000000"/>
                </a:solidFill>
                <a:effectLst/>
              </a:rPr>
              <a:t>March 2023 802.19 Liaison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987956"/>
              </p:ext>
            </p:extLst>
          </p:nvPr>
        </p:nvGraphicFramePr>
        <p:xfrm>
          <a:off x="989013" y="2384425"/>
          <a:ext cx="9761537" cy="30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47135" progId="Word.Document.8">
                  <p:embed/>
                </p:oleObj>
              </mc:Choice>
              <mc:Fallback>
                <p:oleObj name="Document" r:id="rId3" imgW="8255780" imgH="2547135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384425"/>
                        <a:ext cx="9761537" cy="3003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DA98C5-8FA1-7F0F-88B8-A194A982B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802.19 Overview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3D567-62FD-4949-DA21-50CC6745ED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BF4F36-0B54-E231-3296-454318BF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4113213"/>
          </a:xfrm>
        </p:spPr>
        <p:txBody>
          <a:bodyPr/>
          <a:lstStyle/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group reviews coexistence assessment documents (CAD) produced by working groups developing new wireless standards for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develops standards for coexistence between wireless standards of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latin typeface="+mj-lt"/>
              </a:rPr>
              <a:t>Group has 50 voters as of March 2023.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Group had one session 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on Monday. </a:t>
            </a:r>
          </a:p>
          <a:p>
            <a:pPr marL="0" indent="0"/>
            <a:br>
              <a:rPr lang="en-US" b="1" i="0" dirty="0">
                <a:solidFill>
                  <a:srgbClr val="006699"/>
                </a:solidFill>
                <a:effectLst/>
                <a:latin typeface="+mj-lt"/>
              </a:rPr>
            </a:br>
            <a:endParaRPr lang="en-US" dirty="0">
              <a:latin typeface="+mj-lt"/>
            </a:endParaRPr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90E2F7A2-55B5-C834-B4F4-64DA3E80B2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667710"/>
              </p:ext>
            </p:extLst>
          </p:nvPr>
        </p:nvGraphicFramePr>
        <p:xfrm>
          <a:off x="1950775" y="4267200"/>
          <a:ext cx="8288336" cy="1981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44168">
                  <a:extLst>
                    <a:ext uri="{9D8B030D-6E8A-4147-A177-3AD203B41FA5}">
                      <a16:colId xmlns:a16="http://schemas.microsoft.com/office/drawing/2014/main" val="189339927"/>
                    </a:ext>
                  </a:extLst>
                </a:gridCol>
                <a:gridCol w="4144168">
                  <a:extLst>
                    <a:ext uri="{9D8B030D-6E8A-4147-A177-3AD203B41FA5}">
                      <a16:colId xmlns:a16="http://schemas.microsoft.com/office/drawing/2014/main" val="1781321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41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 (Qualcomm)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3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612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687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Ben Rolfe (Blind Creek Associates)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5469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3DF09-F8BE-100F-EF8D-6E83085DC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802.11bf CAD ballot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94699-7269-4362-BC55-1E4A7F4D69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DED8A-C53B-0139-8272-A41DB4664B5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2E6CC-4D58-980F-287F-99C066E0E7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0212D17-0028-88BE-7097-1467D70B4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was an 802.19 electronic ballot on the 802.11bf coexistence assessment (CA) document that closed on February 18. The results were:</a:t>
            </a:r>
          </a:p>
          <a:p>
            <a:pPr lvl="1"/>
            <a:r>
              <a:rPr lang="en-US" sz="2200" b="1" dirty="0"/>
              <a:t>Yes			27</a:t>
            </a:r>
          </a:p>
          <a:p>
            <a:pPr lvl="1"/>
            <a:r>
              <a:rPr lang="en-US" sz="2200" b="1" dirty="0"/>
              <a:t>No			1</a:t>
            </a:r>
          </a:p>
          <a:p>
            <a:pPr lvl="1"/>
            <a:r>
              <a:rPr lang="en-US" sz="2200" b="1" dirty="0"/>
              <a:t>Abstain		0</a:t>
            </a:r>
          </a:p>
          <a:p>
            <a:r>
              <a:rPr lang="en-US" dirty="0"/>
              <a:t>The CA document was approved.</a:t>
            </a:r>
          </a:p>
          <a:p>
            <a:r>
              <a:rPr lang="en-US" dirty="0"/>
              <a:t>Four comments were received during the ballot.  Those comments were forwarded to the 802.11 working group.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102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D2ED-395F-B393-5C17-017B35D4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Current Surveys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516C3-34E9-9304-2311-F921019D4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5753"/>
            <a:ext cx="10361084" cy="4538662"/>
          </a:xfrm>
        </p:spPr>
        <p:txBody>
          <a:bodyPr wrap="square" anchor="t">
            <a:normAutofit/>
          </a:bodyPr>
          <a:lstStyle/>
          <a:p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Survey on May Wireless Interim participation</a:t>
            </a:r>
            <a:endParaRPr lang="en-US" dirty="0"/>
          </a:p>
          <a:p>
            <a:endParaRPr lang="en-US" sz="2400" dirty="0"/>
          </a:p>
          <a:p>
            <a:r>
              <a:rPr lang="en-US" sz="2400" dirty="0"/>
              <a:t>https://mentor.ieee.org/802.19/polls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5BAD889-C9D8-626B-85E7-EE004EA77AE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January 2023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F738B-6EA2-E668-9A88-10287D9D7868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5676902" y="6558296"/>
            <a:ext cx="836082" cy="184666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96B069-D4AE-BF9D-0524-B0D4A098F2D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741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47BFEA-F926-A237-4742-7542ACBCC4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32E6519-3F56-8109-B224-6326C18B0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8" y="715012"/>
            <a:ext cx="10957982" cy="732788"/>
          </a:xfrm>
        </p:spPr>
        <p:txBody>
          <a:bodyPr/>
          <a:lstStyle/>
          <a:p>
            <a:pPr algn="ctr"/>
            <a:r>
              <a:rPr lang="en-US" sz="3000" dirty="0"/>
              <a:t>IEEE 802 Wireless Standards </a:t>
            </a:r>
            <a:br>
              <a:rPr lang="en-US" sz="3000" dirty="0"/>
            </a:br>
            <a:r>
              <a:rPr lang="en-US" sz="3000" dirty="0"/>
              <a:t>Table of Frequency Ranges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FEE8183-3679-19A0-AD8F-3E92C06B429C}"/>
              </a:ext>
            </a:extLst>
          </p:cNvPr>
          <p:cNvSpPr txBox="1">
            <a:spLocks/>
          </p:cNvSpPr>
          <p:nvPr/>
        </p:nvSpPr>
        <p:spPr bwMode="auto">
          <a:xfrm>
            <a:off x="585226" y="3276600"/>
            <a:ext cx="11019434" cy="259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b" anchorCtr="0" compatLnSpc="1">
            <a:prstTxWarp prst="textNoShape">
              <a:avLst/>
            </a:prstTxWarp>
          </a:bodyPr>
          <a:lstStyle>
            <a:lvl1pPr marL="0" indent="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0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457200" indent="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914400" indent="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2860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kern="0" dirty="0"/>
              <a:t>The Wireless Standards Table of Frequency Ranges document has been completed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kern="0" dirty="0"/>
              <a:t>Members of the Wireless Chairs Standing Committee agreed to post the document on the Executive Committee section of Mentor and to request the Working Group chairs to have a link placed on their WG’s web site pointing to the document</a:t>
            </a:r>
          </a:p>
          <a:p>
            <a:endParaRPr lang="en-US" sz="2400" b="1" kern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kern="0" dirty="0"/>
              <a:t>The 802.19 web site has been updated with the link to the Wireless Standards Table of Frequency Ranges document.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kern="0" dirty="0"/>
              <a:t>https://www.ieee802.org/19/</a:t>
            </a:r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9C679E-BCDB-4A5C-A38F-ECA97E9DDB64}">
  <ds:schemaRefs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ba37140e-f4c5-4a6c-a9b4-20a691ce6c8a"/>
    <ds:schemaRef ds:uri="http://purl.org/dc/terms/"/>
    <ds:schemaRef ds:uri="http://schemas.microsoft.com/office/infopath/2007/PartnerControls"/>
    <ds:schemaRef ds:uri="cc9c437c-ae0c-4066-8d90-a0f7de786127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28512</TotalTime>
  <Words>349</Words>
  <Application>Microsoft Office PowerPoint</Application>
  <PresentationFormat>Widescreen</PresentationFormat>
  <Paragraphs>60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802-11 Theme</vt:lpstr>
      <vt:lpstr>Document</vt:lpstr>
      <vt:lpstr>March 2023 802.19 Liaison Report</vt:lpstr>
      <vt:lpstr>802.19 Overview</vt:lpstr>
      <vt:lpstr>802.11bf CAD ballot</vt:lpstr>
      <vt:lpstr>Current Surveys</vt:lpstr>
      <vt:lpstr>IEEE 802 Wireless Standards  Table of Frequency Ranges</vt:lpstr>
    </vt:vector>
  </TitlesOfParts>
  <Company>Ofinno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2023 802.19 Liaison Report</dc:title>
  <dc:subject>January 2023</dc:subject>
  <dc:creator/>
  <dc:description>Tuncer Baykas (Ofinno)</dc:description>
  <cp:lastModifiedBy>Tuncer Baykas</cp:lastModifiedBy>
  <cp:revision>38</cp:revision>
  <cp:lastPrinted>1601-01-01T00:00:00Z</cp:lastPrinted>
  <dcterms:created xsi:type="dcterms:W3CDTF">2020-01-12T14:48:27Z</dcterms:created>
  <dcterms:modified xsi:type="dcterms:W3CDTF">2023-03-12T19:00:11Z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