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5"/>
  </p:notesMasterIdLst>
  <p:handoutMasterIdLst>
    <p:handoutMasterId r:id="rId16"/>
  </p:handoutMasterIdLst>
  <p:sldIdLst>
    <p:sldId id="621" r:id="rId5"/>
    <p:sldId id="815" r:id="rId6"/>
    <p:sldId id="833" r:id="rId7"/>
    <p:sldId id="827" r:id="rId8"/>
    <p:sldId id="828" r:id="rId9"/>
    <p:sldId id="835" r:id="rId10"/>
    <p:sldId id="839" r:id="rId11"/>
    <p:sldId id="841" r:id="rId12"/>
    <p:sldId id="838" r:id="rId13"/>
    <p:sldId id="84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5860B"/>
    <a:srgbClr val="FFCCCC"/>
    <a:srgbClr val="A0B1D0"/>
    <a:srgbClr val="E9EDF4"/>
    <a:srgbClr val="254061"/>
    <a:srgbClr val="252B9D"/>
    <a:srgbClr val="254092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8A73AA-3B6A-4116-AEB5-31A4E0249A02}" v="7" dt="2023-06-05T03:19:19.6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24" autoAdjust="0"/>
  </p:normalViewPr>
  <p:slideViewPr>
    <p:cSldViewPr snapToGrid="0">
      <p:cViewPr varScale="1">
        <p:scale>
          <a:sx n="125" d="100"/>
          <a:sy n="125" d="100"/>
        </p:scale>
        <p:origin x="1522" y="77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FE8A73AA-3B6A-4116-AEB5-31A4E0249A02}"/>
    <pc:docChg chg="undo custSel addSld delSld modSld sldOrd modMainMaster">
      <pc:chgData name="Abhishek Patil" userId="4a57f103-40b4-4474-a113-d3340a5396d8" providerId="ADAL" clId="{FE8A73AA-3B6A-4116-AEB5-31A4E0249A02}" dt="2023-06-05T03:23:59.005" v="3060" actId="21"/>
      <pc:docMkLst>
        <pc:docMk/>
      </pc:docMkLst>
      <pc:sldChg chg="modSp mod">
        <pc:chgData name="Abhishek Patil" userId="4a57f103-40b4-4474-a113-d3340a5396d8" providerId="ADAL" clId="{FE8A73AA-3B6A-4116-AEB5-31A4E0249A02}" dt="2023-05-15T12:52:32.819" v="1262" actId="20577"/>
        <pc:sldMkLst>
          <pc:docMk/>
          <pc:sldMk cId="962940899" sldId="621"/>
        </pc:sldMkLst>
        <pc:spChg chg="mod">
          <ac:chgData name="Abhishek Patil" userId="4a57f103-40b4-4474-a113-d3340a5396d8" providerId="ADAL" clId="{FE8A73AA-3B6A-4116-AEB5-31A4E0249A02}" dt="2023-05-15T12:52:32.819" v="1262" actId="20577"/>
          <ac:spMkLst>
            <pc:docMk/>
            <pc:sldMk cId="962940899" sldId="621"/>
            <ac:spMk id="13" creationId="{00000000-0000-0000-0000-000000000000}"/>
          </ac:spMkLst>
        </pc:spChg>
        <pc:graphicFrameChg chg="modGraphic">
          <ac:chgData name="Abhishek Patil" userId="4a57f103-40b4-4474-a113-d3340a5396d8" providerId="ADAL" clId="{FE8A73AA-3B6A-4116-AEB5-31A4E0249A02}" dt="2023-03-13T17:23:54.413" v="88" actId="798"/>
          <ac:graphicFrameMkLst>
            <pc:docMk/>
            <pc:sldMk cId="962940899" sldId="621"/>
            <ac:graphicFrameMk id="5" creationId="{00000000-0000-0000-0000-000000000000}"/>
          </ac:graphicFrameMkLst>
        </pc:graphicFrameChg>
      </pc:sldChg>
      <pc:sldChg chg="modSp mod">
        <pc:chgData name="Abhishek Patil" userId="4a57f103-40b4-4474-a113-d3340a5396d8" providerId="ADAL" clId="{FE8A73AA-3B6A-4116-AEB5-31A4E0249A02}" dt="2023-06-05T03:10:56.129" v="2564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FE8A73AA-3B6A-4116-AEB5-31A4E0249A02}" dt="2023-06-05T03:10:56.129" v="2564" actId="20577"/>
          <ac:spMkLst>
            <pc:docMk/>
            <pc:sldMk cId="1939242913" sldId="815"/>
            <ac:spMk id="2" creationId="{BA9CDBB9-02B2-4243-B98C-05F58562F27D}"/>
          </ac:spMkLst>
        </pc:spChg>
        <pc:spChg chg="mod">
          <ac:chgData name="Abhishek Patil" userId="4a57f103-40b4-4474-a113-d3340a5396d8" providerId="ADAL" clId="{FE8A73AA-3B6A-4116-AEB5-31A4E0249A02}" dt="2023-06-05T01:43:51.845" v="1727" actId="20577"/>
          <ac:spMkLst>
            <pc:docMk/>
            <pc:sldMk cId="1939242913" sldId="815"/>
            <ac:spMk id="5" creationId="{9861AC74-AF63-4C2D-BA24-9A65DF582D8C}"/>
          </ac:spMkLst>
        </pc:spChg>
      </pc:sldChg>
      <pc:sldChg chg="modSp mod">
        <pc:chgData name="Abhishek Patil" userId="4a57f103-40b4-4474-a113-d3340a5396d8" providerId="ADAL" clId="{FE8A73AA-3B6A-4116-AEB5-31A4E0249A02}" dt="2023-06-05T03:14:49.041" v="2690" actId="14100"/>
        <pc:sldMkLst>
          <pc:docMk/>
          <pc:sldMk cId="1846059991" sldId="827"/>
        </pc:sldMkLst>
        <pc:spChg chg="mod">
          <ac:chgData name="Abhishek Patil" userId="4a57f103-40b4-4474-a113-d3340a5396d8" providerId="ADAL" clId="{FE8A73AA-3B6A-4116-AEB5-31A4E0249A02}" dt="2023-06-05T03:14:49.041" v="2690" actId="14100"/>
          <ac:spMkLst>
            <pc:docMk/>
            <pc:sldMk cId="1846059991" sldId="827"/>
            <ac:spMk id="2" creationId="{4CB97693-51F9-F83A-7550-90B637A5C430}"/>
          </ac:spMkLst>
        </pc:spChg>
      </pc:sldChg>
      <pc:sldChg chg="modSp mod">
        <pc:chgData name="Abhishek Patil" userId="4a57f103-40b4-4474-a113-d3340a5396d8" providerId="ADAL" clId="{FE8A73AA-3B6A-4116-AEB5-31A4E0249A02}" dt="2023-06-05T03:15:10.724" v="2691" actId="14100"/>
        <pc:sldMkLst>
          <pc:docMk/>
          <pc:sldMk cId="2584358259" sldId="828"/>
        </pc:sldMkLst>
        <pc:spChg chg="mod">
          <ac:chgData name="Abhishek Patil" userId="4a57f103-40b4-4474-a113-d3340a5396d8" providerId="ADAL" clId="{FE8A73AA-3B6A-4116-AEB5-31A4E0249A02}" dt="2023-06-05T03:15:10.724" v="2691" actId="14100"/>
          <ac:spMkLst>
            <pc:docMk/>
            <pc:sldMk cId="2584358259" sldId="828"/>
            <ac:spMk id="9" creationId="{D20056F4-6DD7-265C-DD4D-87C3C6F2C71B}"/>
          </ac:spMkLst>
        </pc:spChg>
      </pc:sldChg>
      <pc:sldChg chg="modSp mod">
        <pc:chgData name="Abhishek Patil" userId="4a57f103-40b4-4474-a113-d3340a5396d8" providerId="ADAL" clId="{FE8A73AA-3B6A-4116-AEB5-31A4E0249A02}" dt="2023-06-05T03:13:55.697" v="2672" actId="14100"/>
        <pc:sldMkLst>
          <pc:docMk/>
          <pc:sldMk cId="3364810952" sldId="833"/>
        </pc:sldMkLst>
        <pc:spChg chg="mod">
          <ac:chgData name="Abhishek Patil" userId="4a57f103-40b4-4474-a113-d3340a5396d8" providerId="ADAL" clId="{FE8A73AA-3B6A-4116-AEB5-31A4E0249A02}" dt="2023-06-05T01:38:26.118" v="1717" actId="1037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FE8A73AA-3B6A-4116-AEB5-31A4E0249A02}" dt="2023-06-05T03:13:55.697" v="2672" actId="14100"/>
          <ac:spMkLst>
            <pc:docMk/>
            <pc:sldMk cId="3364810952" sldId="833"/>
            <ac:spMk id="13" creationId="{3519DE91-2A04-1990-E805-ADFEF570A9A2}"/>
          </ac:spMkLst>
        </pc:spChg>
      </pc:sldChg>
      <pc:sldChg chg="addSp delSp modSp mod">
        <pc:chgData name="Abhishek Patil" userId="4a57f103-40b4-4474-a113-d3340a5396d8" providerId="ADAL" clId="{FE8A73AA-3B6A-4116-AEB5-31A4E0249A02}" dt="2023-06-05T03:23:59.005" v="3060" actId="21"/>
        <pc:sldMkLst>
          <pc:docMk/>
          <pc:sldMk cId="1944752698" sldId="835"/>
        </pc:sldMkLst>
        <pc:spChg chg="mod">
          <ac:chgData name="Abhishek Patil" userId="4a57f103-40b4-4474-a113-d3340a5396d8" providerId="ADAL" clId="{FE8A73AA-3B6A-4116-AEB5-31A4E0249A02}" dt="2023-06-05T03:23:59.005" v="3060" actId="21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3" creationId="{340BCF6F-6955-0924-125F-06E2913383FC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4" creationId="{AD3CE2B0-2988-3BBE-649A-57EB75A4B231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5" creationId="{DF3C8723-D6EF-B624-CD05-2EAB46FFA784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6" creationId="{BBA9BD2E-EFAA-1E51-03E6-7129FA15DA13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7" creationId="{3BF2AED6-A8D3-405D-FB73-ACFFD6C900FE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8" creationId="{68522715-C268-7324-9704-69D81FC6DE96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9" creationId="{61C9A7BE-36E9-7721-6C77-2EB64526FA6C}"/>
          </ac:spMkLst>
        </pc:spChg>
      </pc:sldChg>
      <pc:sldChg chg="modSp mod">
        <pc:chgData name="Abhishek Patil" userId="4a57f103-40b4-4474-a113-d3340a5396d8" providerId="ADAL" clId="{FE8A73AA-3B6A-4116-AEB5-31A4E0249A02}" dt="2023-05-15T11:01:45.539" v="1210" actId="20577"/>
        <pc:sldMkLst>
          <pc:docMk/>
          <pc:sldMk cId="1004402833" sldId="838"/>
        </pc:sldMkLst>
        <pc:spChg chg="mod">
          <ac:chgData name="Abhishek Patil" userId="4a57f103-40b4-4474-a113-d3340a5396d8" providerId="ADAL" clId="{FE8A73AA-3B6A-4116-AEB5-31A4E0249A02}" dt="2023-05-15T11:01:45.539" v="1210" actId="20577"/>
          <ac:spMkLst>
            <pc:docMk/>
            <pc:sldMk cId="1004402833" sldId="838"/>
            <ac:spMk id="2" creationId="{A2532AC4-EF75-C831-2D73-2C13E0FBDE4C}"/>
          </ac:spMkLst>
        </pc:spChg>
      </pc:sldChg>
      <pc:sldChg chg="modSp mod">
        <pc:chgData name="Abhishek Patil" userId="4a57f103-40b4-4474-a113-d3340a5396d8" providerId="ADAL" clId="{FE8A73AA-3B6A-4116-AEB5-31A4E0249A02}" dt="2023-06-05T02:30:57.395" v="2454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FE8A73AA-3B6A-4116-AEB5-31A4E0249A02}" dt="2023-06-05T02:30:57.395" v="2454" actId="20577"/>
          <ac:spMkLst>
            <pc:docMk/>
            <pc:sldMk cId="2386317211" sldId="839"/>
            <ac:spMk id="2" creationId="{0025C893-A1EE-1E9A-25BF-2D7EAF1876C1}"/>
          </ac:spMkLst>
        </pc:spChg>
      </pc:sldChg>
      <pc:sldChg chg="modSp mod">
        <pc:chgData name="Abhishek Patil" userId="4a57f103-40b4-4474-a113-d3340a5396d8" providerId="ADAL" clId="{FE8A73AA-3B6A-4116-AEB5-31A4E0249A02}" dt="2023-06-05T02:45:04.907" v="2515" actId="20577"/>
        <pc:sldMkLst>
          <pc:docMk/>
          <pc:sldMk cId="3927257980" sldId="840"/>
        </pc:sldMkLst>
        <pc:spChg chg="mod">
          <ac:chgData name="Abhishek Patil" userId="4a57f103-40b4-4474-a113-d3340a5396d8" providerId="ADAL" clId="{FE8A73AA-3B6A-4116-AEB5-31A4E0249A02}" dt="2023-06-05T02:45:04.907" v="2515" actId="20577"/>
          <ac:spMkLst>
            <pc:docMk/>
            <pc:sldMk cId="3927257980" sldId="840"/>
            <ac:spMk id="2" creationId="{08543104-4888-64AB-7CAA-0B42E8BCC8FE}"/>
          </ac:spMkLst>
        </pc:spChg>
      </pc:sldChg>
      <pc:sldChg chg="addSp delSp modSp new mod ord">
        <pc:chgData name="Abhishek Patil" userId="4a57f103-40b4-4474-a113-d3340a5396d8" providerId="ADAL" clId="{FE8A73AA-3B6A-4116-AEB5-31A4E0249A02}" dt="2023-06-05T02:43:41.635" v="2509" actId="20577"/>
        <pc:sldMkLst>
          <pc:docMk/>
          <pc:sldMk cId="1501812958" sldId="841"/>
        </pc:sldMkLst>
        <pc:spChg chg="mod">
          <ac:chgData name="Abhishek Patil" userId="4a57f103-40b4-4474-a113-d3340a5396d8" providerId="ADAL" clId="{FE8A73AA-3B6A-4116-AEB5-31A4E0249A02}" dt="2023-06-05T02:43:41.635" v="2509" actId="20577"/>
          <ac:spMkLst>
            <pc:docMk/>
            <pc:sldMk cId="1501812958" sldId="841"/>
            <ac:spMk id="2" creationId="{8E4CDAE8-77D9-9423-C2B2-177BA5EE5797}"/>
          </ac:spMkLst>
        </pc:spChg>
        <pc:spChg chg="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3" creationId="{BCC45D86-8AA1-DCD5-49E5-11F0B1E1F912}"/>
          </ac:spMkLst>
        </pc:spChg>
        <pc:spChg chg="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4" creationId="{16944B01-4E50-8450-8CCC-281D4BFD9FB6}"/>
          </ac:spMkLst>
        </pc:spChg>
        <pc:spChg chg="mod">
          <ac:chgData name="Abhishek Patil" userId="4a57f103-40b4-4474-a113-d3340a5396d8" providerId="ADAL" clId="{FE8A73AA-3B6A-4116-AEB5-31A4E0249A02}" dt="2023-05-15T13:42:55.886" v="1274" actId="6549"/>
          <ac:spMkLst>
            <pc:docMk/>
            <pc:sldMk cId="1501812958" sldId="841"/>
            <ac:spMk id="5" creationId="{BFE8A124-90FB-F21E-D6E2-76610763F1C4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6" creationId="{2AC2CE45-C0D0-1636-CD4F-9D43428543AD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7" creationId="{74ACFFED-C650-DF52-89C5-E71E8E8B80CE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8" creationId="{7A84602D-95BD-9538-7AEE-29BB61E99054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9" creationId="{FF147841-B484-4EAE-8381-6E777F183B55}"/>
          </ac:spMkLst>
        </pc:spChg>
      </pc:sldChg>
      <pc:sldChg chg="modSp new del mod">
        <pc:chgData name="Abhishek Patil" userId="4a57f103-40b4-4474-a113-d3340a5396d8" providerId="ADAL" clId="{FE8A73AA-3B6A-4116-AEB5-31A4E0249A02}" dt="2023-06-04T19:10:09.938" v="1714" actId="47"/>
        <pc:sldMkLst>
          <pc:docMk/>
          <pc:sldMk cId="1811334739" sldId="842"/>
        </pc:sldMkLst>
        <pc:spChg chg="mod">
          <ac:chgData name="Abhishek Patil" userId="4a57f103-40b4-4474-a113-d3340a5396d8" providerId="ADAL" clId="{FE8A73AA-3B6A-4116-AEB5-31A4E0249A02}" dt="2023-06-01T21:33:58.273" v="1713" actId="20577"/>
          <ac:spMkLst>
            <pc:docMk/>
            <pc:sldMk cId="1811334739" sldId="842"/>
            <ac:spMk id="2" creationId="{F6E87D6C-B4E0-7372-AA0C-2C7B4AC5F86D}"/>
          </ac:spMkLst>
        </pc:spChg>
        <pc:spChg chg="mod">
          <ac:chgData name="Abhishek Patil" userId="4a57f103-40b4-4474-a113-d3340a5396d8" providerId="ADAL" clId="{FE8A73AA-3B6A-4116-AEB5-31A4E0249A02}" dt="2023-06-01T21:31:42.449" v="1277" actId="20577"/>
          <ac:spMkLst>
            <pc:docMk/>
            <pc:sldMk cId="1811334739" sldId="842"/>
            <ac:spMk id="5" creationId="{EC68C2E9-E7C4-3D67-D66C-56D0F09BA4A7}"/>
          </ac:spMkLst>
        </pc:spChg>
      </pc:sldChg>
      <pc:sldMasterChg chg="modSp mod">
        <pc:chgData name="Abhishek Patil" userId="4a57f103-40b4-4474-a113-d3340a5396d8" providerId="ADAL" clId="{FE8A73AA-3B6A-4116-AEB5-31A4E0249A02}" dt="2023-05-15T12:51:46.733" v="1249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FE8A73AA-3B6A-4116-AEB5-31A4E0249A02}" dt="2023-05-15T12:51:46.733" v="1249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7D282EAF-4641-4F9F-A25B-DF375ADD6773}"/>
    <pc:docChg chg="undo redo custSel addSld delSld modSld sldOrd modMainMaster">
      <pc:chgData name="Abhishek Patil" userId="4a57f103-40b4-4474-a113-d3340a5396d8" providerId="ADAL" clId="{7D282EAF-4641-4F9F-A25B-DF375ADD6773}" dt="2023-03-13T16:18:06.960" v="4663" actId="6549"/>
      <pc:docMkLst>
        <pc:docMk/>
      </pc:docMkLst>
      <pc:sldChg chg="modSp mod">
        <pc:chgData name="Abhishek Patil" userId="4a57f103-40b4-4474-a113-d3340a5396d8" providerId="ADAL" clId="{7D282EAF-4641-4F9F-A25B-DF375ADD6773}" dt="2023-03-13T02:52:14.006" v="4107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7D282EAF-4641-4F9F-A25B-DF375ADD6773}" dt="2023-03-13T02:52:14.006" v="4107" actId="20577"/>
          <ac:spMkLst>
            <pc:docMk/>
            <pc:sldMk cId="1939242913" sldId="815"/>
            <ac:spMk id="2" creationId="{BA9CDBB9-02B2-4243-B98C-05F58562F27D}"/>
          </ac:spMkLst>
        </pc:spChg>
      </pc:sldChg>
      <pc:sldChg chg="del">
        <pc:chgData name="Abhishek Patil" userId="4a57f103-40b4-4474-a113-d3340a5396d8" providerId="ADAL" clId="{7D282EAF-4641-4F9F-A25B-DF375ADD6773}" dt="2023-03-13T00:57:50.625" v="2766" actId="47"/>
        <pc:sldMkLst>
          <pc:docMk/>
          <pc:sldMk cId="2050623763" sldId="820"/>
        </pc:sldMkLst>
      </pc:sldChg>
      <pc:sldChg chg="delSp modSp mod">
        <pc:chgData name="Abhishek Patil" userId="4a57f103-40b4-4474-a113-d3340a5396d8" providerId="ADAL" clId="{7D282EAF-4641-4F9F-A25B-DF375ADD6773}" dt="2023-03-12T22:10:51.250" v="448" actId="27636"/>
        <pc:sldMkLst>
          <pc:docMk/>
          <pc:sldMk cId="1846059991" sldId="827"/>
        </pc:sldMkLst>
        <pc:spChg chg="mod">
          <ac:chgData name="Abhishek Patil" userId="4a57f103-40b4-4474-a113-d3340a5396d8" providerId="ADAL" clId="{7D282EAF-4641-4F9F-A25B-DF375ADD6773}" dt="2023-03-12T22:10:51.250" v="448" actId="27636"/>
          <ac:spMkLst>
            <pc:docMk/>
            <pc:sldMk cId="1846059991" sldId="827"/>
            <ac:spMk id="2" creationId="{4CB97693-51F9-F83A-7550-90B637A5C430}"/>
          </ac:spMkLst>
        </pc:spChg>
        <pc:spChg chg="mod">
          <ac:chgData name="Abhishek Patil" userId="4a57f103-40b4-4474-a113-d3340a5396d8" providerId="ADAL" clId="{7D282EAF-4641-4F9F-A25B-DF375ADD6773}" dt="2023-03-12T22:00:26.316" v="30"/>
          <ac:spMkLst>
            <pc:docMk/>
            <pc:sldMk cId="1846059991" sldId="827"/>
            <ac:spMk id="5" creationId="{FB5FA9AB-745A-8FD4-812C-59ECEB6A3BA0}"/>
          </ac:spMkLst>
        </pc:spChg>
        <pc:spChg chg="del">
          <ac:chgData name="Abhishek Patil" userId="4a57f103-40b4-4474-a113-d3340a5396d8" providerId="ADAL" clId="{7D282EAF-4641-4F9F-A25B-DF375ADD6773}" dt="2023-03-12T22:01:29.052" v="33" actId="478"/>
          <ac:spMkLst>
            <pc:docMk/>
            <pc:sldMk cId="1846059991" sldId="827"/>
            <ac:spMk id="24" creationId="{1AEBBA4B-9BA8-23D9-CA66-DE72D1897452}"/>
          </ac:spMkLst>
        </pc:spChg>
      </pc:sldChg>
      <pc:sldChg chg="modSp mod">
        <pc:chgData name="Abhishek Patil" userId="4a57f103-40b4-4474-a113-d3340a5396d8" providerId="ADAL" clId="{7D282EAF-4641-4F9F-A25B-DF375ADD6773}" dt="2023-03-12T22:00:18.029" v="29" actId="6549"/>
        <pc:sldMkLst>
          <pc:docMk/>
          <pc:sldMk cId="2584358259" sldId="828"/>
        </pc:sldMkLst>
        <pc:spChg chg="mod">
          <ac:chgData name="Abhishek Patil" userId="4a57f103-40b4-4474-a113-d3340a5396d8" providerId="ADAL" clId="{7D282EAF-4641-4F9F-A25B-DF375ADD6773}" dt="2023-03-12T22:00:18.029" v="29" actId="6549"/>
          <ac:spMkLst>
            <pc:docMk/>
            <pc:sldMk cId="2584358259" sldId="828"/>
            <ac:spMk id="5" creationId="{FB5FA9AB-745A-8FD4-812C-59ECEB6A3B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387419270" sldId="829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33913078" sldId="830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99714356" sldId="831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433271449" sldId="832"/>
        </pc:sldMkLst>
      </pc:sldChg>
      <pc:sldChg chg="addSp delSp modSp mod ord">
        <pc:chgData name="Abhishek Patil" userId="4a57f103-40b4-4474-a113-d3340a5396d8" providerId="ADAL" clId="{7D282EAF-4641-4F9F-A25B-DF375ADD6773}" dt="2023-03-13T15:07:04.333" v="4657" actId="313"/>
        <pc:sldMkLst>
          <pc:docMk/>
          <pc:sldMk cId="3364810952" sldId="833"/>
        </pc:sldMkLst>
        <pc:spChg chg="add mod">
          <ac:chgData name="Abhishek Patil" userId="4a57f103-40b4-4474-a113-d3340a5396d8" providerId="ADAL" clId="{7D282EAF-4641-4F9F-A25B-DF375ADD6773}" dt="2023-03-12T22:10:01.642" v="436" actId="1035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3" creationId="{6FAE6D78-2E7C-66FB-E013-E5AD04A5EAA3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4" creationId="{2DA9671D-4349-4656-B9D2-CA9B60BBAE9F}"/>
          </ac:spMkLst>
        </pc:spChg>
        <pc:spChg chg="mod">
          <ac:chgData name="Abhishek Patil" userId="4a57f103-40b4-4474-a113-d3340a5396d8" providerId="ADAL" clId="{7D282EAF-4641-4F9F-A25B-DF375ADD6773}" dt="2023-03-13T15:07:04.333" v="4657" actId="313"/>
          <ac:spMkLst>
            <pc:docMk/>
            <pc:sldMk cId="3364810952" sldId="833"/>
            <ac:spMk id="5" creationId="{C02B8F7F-85DB-6BBF-1142-1A7C4408BB60}"/>
          </ac:spMkLst>
        </pc:spChg>
        <pc:spChg chg="add del mod">
          <ac:chgData name="Abhishek Patil" userId="4a57f103-40b4-4474-a113-d3340a5396d8" providerId="ADAL" clId="{7D282EAF-4641-4F9F-A25B-DF375ADD6773}" dt="2023-03-12T22:03:16.390" v="106" actId="478"/>
          <ac:spMkLst>
            <pc:docMk/>
            <pc:sldMk cId="3364810952" sldId="833"/>
            <ac:spMk id="6" creationId="{F06F764E-5718-70E7-C564-A036F45D9909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0" creationId="{1354076A-5E48-8165-AA4E-9C3A3E0B6ACE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1" creationId="{CA220A47-E88D-7544-0C47-8BF58BBD8941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2" creationId="{1F88DC0F-AB3B-9A78-F481-190C5DBFE27F}"/>
          </ac:spMkLst>
        </pc:spChg>
        <pc:spChg chg="add mod">
          <ac:chgData name="Abhishek Patil" userId="4a57f103-40b4-4474-a113-d3340a5396d8" providerId="ADAL" clId="{7D282EAF-4641-4F9F-A25B-DF375ADD6773}" dt="2023-03-12T22:09:27.046" v="402" actId="6549"/>
          <ac:spMkLst>
            <pc:docMk/>
            <pc:sldMk cId="3364810952" sldId="833"/>
            <ac:spMk id="13" creationId="{3519DE91-2A04-1990-E805-ADFEF570A9A2}"/>
          </ac:spMkLst>
        </pc:spChg>
        <pc:picChg chg="mod">
          <ac:chgData name="Abhishek Patil" userId="4a57f103-40b4-4474-a113-d3340a5396d8" providerId="ADAL" clId="{7D282EAF-4641-4F9F-A25B-DF375ADD6773}" dt="2023-03-12T22:05:33.636" v="138" actId="1076"/>
          <ac:picMkLst>
            <pc:docMk/>
            <pc:sldMk cId="3364810952" sldId="833"/>
            <ac:picMk id="7" creationId="{EA520BDE-069F-6AC3-0B65-3FDBC8CEC9E7}"/>
          </ac:picMkLst>
        </pc:picChg>
        <pc:picChg chg="del mod">
          <ac:chgData name="Abhishek Patil" userId="4a57f103-40b4-4474-a113-d3340a5396d8" providerId="ADAL" clId="{7D282EAF-4641-4F9F-A25B-DF375ADD6773}" dt="2023-03-12T22:03:45.895" v="121" actId="478"/>
          <ac:picMkLst>
            <pc:docMk/>
            <pc:sldMk cId="3364810952" sldId="833"/>
            <ac:picMk id="8" creationId="{B53E4CCC-FCB3-FA81-EB6E-3EC66EA41C56}"/>
          </ac:picMkLst>
        </pc:picChg>
        <pc:picChg chg="del">
          <ac:chgData name="Abhishek Patil" userId="4a57f103-40b4-4474-a113-d3340a5396d8" providerId="ADAL" clId="{7D282EAF-4641-4F9F-A25B-DF375ADD6773}" dt="2023-03-12T22:03:21.936" v="113" actId="478"/>
          <ac:picMkLst>
            <pc:docMk/>
            <pc:sldMk cId="3364810952" sldId="833"/>
            <ac:picMk id="9" creationId="{F6F3A803-BDA1-DABB-4B63-34ECBFF7A190}"/>
          </ac:picMkLst>
        </pc:pic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566104923" sldId="834"/>
        </pc:sldMkLst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1361006470" sldId="835"/>
        </pc:sldMkLst>
      </pc:sldChg>
      <pc:sldChg chg="modSp add mod ord">
        <pc:chgData name="Abhishek Patil" userId="4a57f103-40b4-4474-a113-d3340a5396d8" providerId="ADAL" clId="{7D282EAF-4641-4F9F-A25B-DF375ADD6773}" dt="2023-03-13T00:39:18.664" v="1263" actId="20577"/>
        <pc:sldMkLst>
          <pc:docMk/>
          <pc:sldMk cId="1944752698" sldId="835"/>
        </pc:sldMkLst>
        <pc:spChg chg="mod">
          <ac:chgData name="Abhishek Patil" userId="4a57f103-40b4-4474-a113-d3340a5396d8" providerId="ADAL" clId="{7D282EAF-4641-4F9F-A25B-DF375ADD6773}" dt="2023-03-13T00:32:05.928" v="1094" actId="6549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7D282EAF-4641-4F9F-A25B-DF375ADD6773}" dt="2023-03-13T00:39:18.664" v="1263" actId="20577"/>
          <ac:spMkLst>
            <pc:docMk/>
            <pc:sldMk cId="1944752698" sldId="835"/>
            <ac:spMk id="5" creationId="{DF3C8723-D6EF-B624-CD05-2EAB46FFA784}"/>
          </ac:spMkLst>
        </pc:spChg>
      </pc:sldChg>
      <pc:sldChg chg="modSp add del mod">
        <pc:chgData name="Abhishek Patil" userId="4a57f103-40b4-4474-a113-d3340a5396d8" providerId="ADAL" clId="{7D282EAF-4641-4F9F-A25B-DF375ADD6773}" dt="2023-03-13T00:33:18.368" v="1095" actId="47"/>
        <pc:sldMkLst>
          <pc:docMk/>
          <pc:sldMk cId="1067726067" sldId="836"/>
        </pc:sldMkLst>
        <pc:spChg chg="mod">
          <ac:chgData name="Abhishek Patil" userId="4a57f103-40b4-4474-a113-d3340a5396d8" providerId="ADAL" clId="{7D282EAF-4641-4F9F-A25B-DF375ADD6773}" dt="2023-03-12T22:36:17.988" v="1062"/>
          <ac:spMkLst>
            <pc:docMk/>
            <pc:sldMk cId="1067726067" sldId="836"/>
            <ac:spMk id="5" creationId="{674DC615-2EBA-F42B-0039-BB76ACAC4E97}"/>
          </ac:spMkLst>
        </pc:spChg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3694281666" sldId="836"/>
        </pc:sldMkLst>
      </pc:sldChg>
      <pc:sldChg chg="del">
        <pc:chgData name="Abhishek Patil" userId="4a57f103-40b4-4474-a113-d3340a5396d8" providerId="ADAL" clId="{7D282EAF-4641-4F9F-A25B-DF375ADD6773}" dt="2023-03-12T22:13:59.428" v="486" actId="47"/>
        <pc:sldMkLst>
          <pc:docMk/>
          <pc:sldMk cId="1822699615" sldId="837"/>
        </pc:sldMkLst>
      </pc:sldChg>
      <pc:sldChg chg="modSp new del mod ord">
        <pc:chgData name="Abhishek Patil" userId="4a57f103-40b4-4474-a113-d3340a5396d8" providerId="ADAL" clId="{7D282EAF-4641-4F9F-A25B-DF375ADD6773}" dt="2023-03-13T15:53:05.157" v="4661" actId="47"/>
        <pc:sldMkLst>
          <pc:docMk/>
          <pc:sldMk cId="2353212203" sldId="837"/>
        </pc:sldMkLst>
        <pc:spChg chg="mod">
          <ac:chgData name="Abhishek Patil" userId="4a57f103-40b4-4474-a113-d3340a5396d8" providerId="ADAL" clId="{7D282EAF-4641-4F9F-A25B-DF375ADD6773}" dt="2023-03-13T00:34:38.200" v="1116" actId="20577"/>
          <ac:spMkLst>
            <pc:docMk/>
            <pc:sldMk cId="2353212203" sldId="837"/>
            <ac:spMk id="2" creationId="{EDE30A23-D71C-7719-012A-7B5A7F5EDFD1}"/>
          </ac:spMkLst>
        </pc:spChg>
        <pc:spChg chg="mod">
          <ac:chgData name="Abhishek Patil" userId="4a57f103-40b4-4474-a113-d3340a5396d8" providerId="ADAL" clId="{7D282EAF-4641-4F9F-A25B-DF375ADD6773}" dt="2023-03-13T00:37:13.764" v="1163" actId="20577"/>
          <ac:spMkLst>
            <pc:docMk/>
            <pc:sldMk cId="2353212203" sldId="837"/>
            <ac:spMk id="5" creationId="{34B4A923-5864-91E9-B90D-3B670C83623F}"/>
          </ac:spMkLst>
        </pc:spChg>
      </pc:sldChg>
      <pc:sldChg chg="modSp new mod">
        <pc:chgData name="Abhishek Patil" userId="4a57f103-40b4-4474-a113-d3340a5396d8" providerId="ADAL" clId="{7D282EAF-4641-4F9F-A25B-DF375ADD6773}" dt="2023-03-13T16:17:28.537" v="4662" actId="14100"/>
        <pc:sldMkLst>
          <pc:docMk/>
          <pc:sldMk cId="1004402833" sldId="838"/>
        </pc:sldMkLst>
        <pc:spChg chg="mod">
          <ac:chgData name="Abhishek Patil" userId="4a57f103-40b4-4474-a113-d3340a5396d8" providerId="ADAL" clId="{7D282EAF-4641-4F9F-A25B-DF375ADD6773}" dt="2023-03-13T16:17:28.537" v="4662" actId="14100"/>
          <ac:spMkLst>
            <pc:docMk/>
            <pc:sldMk cId="1004402833" sldId="838"/>
            <ac:spMk id="2" creationId="{A2532AC4-EF75-C831-2D73-2C13E0FBDE4C}"/>
          </ac:spMkLst>
        </pc:spChg>
        <pc:spChg chg="mod">
          <ac:chgData name="Abhishek Patil" userId="4a57f103-40b4-4474-a113-d3340a5396d8" providerId="ADAL" clId="{7D282EAF-4641-4F9F-A25B-DF375ADD6773}" dt="2023-03-13T00:48:26.235" v="2127" actId="20577"/>
          <ac:spMkLst>
            <pc:docMk/>
            <pc:sldMk cId="1004402833" sldId="838"/>
            <ac:spMk id="5" creationId="{27F38C2B-AB0E-CE34-58B3-D8D95567AA02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459687161" sldId="839"/>
        </pc:sldMkLst>
      </pc:sldChg>
      <pc:sldChg chg="modSp new mod">
        <pc:chgData name="Abhishek Patil" userId="4a57f103-40b4-4474-a113-d3340a5396d8" providerId="ADAL" clId="{7D282EAF-4641-4F9F-A25B-DF375ADD6773}" dt="2023-03-13T15:53:02.068" v="4660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7D282EAF-4641-4F9F-A25B-DF375ADD6773}" dt="2023-03-13T02:56:54.857" v="4620" actId="20577"/>
          <ac:spMkLst>
            <pc:docMk/>
            <pc:sldMk cId="2386317211" sldId="839"/>
            <ac:spMk id="2" creationId="{0025C893-A1EE-1E9A-25BF-2D7EAF1876C1}"/>
          </ac:spMkLst>
        </pc:spChg>
        <pc:spChg chg="mod">
          <ac:chgData name="Abhishek Patil" userId="4a57f103-40b4-4474-a113-d3340a5396d8" providerId="ADAL" clId="{7D282EAF-4641-4F9F-A25B-DF375ADD6773}" dt="2023-03-13T15:53:02.068" v="4660" actId="20577"/>
          <ac:spMkLst>
            <pc:docMk/>
            <pc:sldMk cId="2386317211" sldId="839"/>
            <ac:spMk id="5" creationId="{4291F336-ABB6-9372-33C6-FFB5EDAA98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80776306" sldId="840"/>
        </pc:sldMkLst>
      </pc:sldChg>
      <pc:sldChg chg="modSp new mod">
        <pc:chgData name="Abhishek Patil" userId="4a57f103-40b4-4474-a113-d3340a5396d8" providerId="ADAL" clId="{7D282EAF-4641-4F9F-A25B-DF375ADD6773}" dt="2023-03-13T16:18:06.960" v="4663" actId="6549"/>
        <pc:sldMkLst>
          <pc:docMk/>
          <pc:sldMk cId="3927257980" sldId="840"/>
        </pc:sldMkLst>
        <pc:spChg chg="mod">
          <ac:chgData name="Abhishek Patil" userId="4a57f103-40b4-4474-a113-d3340a5396d8" providerId="ADAL" clId="{7D282EAF-4641-4F9F-A25B-DF375ADD6773}" dt="2023-03-13T16:18:06.960" v="4663" actId="6549"/>
          <ac:spMkLst>
            <pc:docMk/>
            <pc:sldMk cId="3927257980" sldId="840"/>
            <ac:spMk id="2" creationId="{08543104-4888-64AB-7CAA-0B42E8BCC8FE}"/>
          </ac:spMkLst>
        </pc:spChg>
        <pc:spChg chg="mod">
          <ac:chgData name="Abhishek Patil" userId="4a57f103-40b4-4474-a113-d3340a5396d8" providerId="ADAL" clId="{7D282EAF-4641-4F9F-A25B-DF375ADD6773}" dt="2023-03-13T01:02:14.418" v="3402" actId="20577"/>
          <ac:spMkLst>
            <pc:docMk/>
            <pc:sldMk cId="3927257980" sldId="840"/>
            <ac:spMk id="5" creationId="{56C9E4F5-A868-489B-1651-8BD2DE27A251}"/>
          </ac:spMkLst>
        </pc:spChg>
      </pc:sldChg>
      <pc:sldChg chg="modSp add del mod">
        <pc:chgData name="Abhishek Patil" userId="4a57f103-40b4-4474-a113-d3340a5396d8" providerId="ADAL" clId="{7D282EAF-4641-4F9F-A25B-DF375ADD6773}" dt="2023-03-12T22:13:56.330" v="484" actId="47"/>
        <pc:sldMkLst>
          <pc:docMk/>
          <pc:sldMk cId="108289919" sldId="841"/>
        </pc:sldMkLst>
        <pc:spChg chg="mod">
          <ac:chgData name="Abhishek Patil" userId="4a57f103-40b4-4474-a113-d3340a5396d8" providerId="ADAL" clId="{7D282EAF-4641-4F9F-A25B-DF375ADD6773}" dt="2023-03-12T22:12:16.731" v="459" actId="20577"/>
          <ac:spMkLst>
            <pc:docMk/>
            <pc:sldMk cId="108289919" sldId="841"/>
            <ac:spMk id="5" creationId="{DF3C8723-D6EF-B624-CD05-2EAB46FFA784}"/>
          </ac:spMkLst>
        </pc:spChg>
      </pc:sldChg>
      <pc:sldChg chg="new del">
        <pc:chgData name="Abhishek Patil" userId="4a57f103-40b4-4474-a113-d3340a5396d8" providerId="ADAL" clId="{7D282EAF-4641-4F9F-A25B-DF375ADD6773}" dt="2023-03-12T22:01:24.238" v="32" actId="47"/>
        <pc:sldMkLst>
          <pc:docMk/>
          <pc:sldMk cId="3937146516" sldId="841"/>
        </pc:sldMkLst>
      </pc:sldChg>
      <pc:sldChg chg="add del">
        <pc:chgData name="Abhishek Patil" userId="4a57f103-40b4-4474-a113-d3340a5396d8" providerId="ADAL" clId="{7D282EAF-4641-4F9F-A25B-DF375ADD6773}" dt="2023-03-12T22:13:57.822" v="485" actId="47"/>
        <pc:sldMkLst>
          <pc:docMk/>
          <pc:sldMk cId="3886336855" sldId="842"/>
        </pc:sldMkLst>
      </pc:sldChg>
      <pc:sldChg chg="modSp add del mod">
        <pc:chgData name="Abhishek Patil" userId="4a57f103-40b4-4474-a113-d3340a5396d8" providerId="ADAL" clId="{7D282EAF-4641-4F9F-A25B-DF375ADD6773}" dt="2023-03-13T00:34:07.763" v="1099"/>
        <pc:sldMkLst>
          <pc:docMk/>
          <pc:sldMk cId="1363715938" sldId="1599"/>
        </pc:sldMkLst>
        <pc:spChg chg="mod">
          <ac:chgData name="Abhishek Patil" userId="4a57f103-40b4-4474-a113-d3340a5396d8" providerId="ADAL" clId="{7D282EAF-4641-4F9F-A25B-DF375ADD6773}" dt="2023-03-13T00:34:07.763" v="1099"/>
          <ac:spMkLst>
            <pc:docMk/>
            <pc:sldMk cId="1363715938" sldId="1599"/>
            <ac:spMk id="3" creationId="{8E62A01C-3E6C-42BA-8076-E2A9EEBF5AEF}"/>
          </ac:spMkLst>
        </pc:spChg>
      </pc:sldChg>
      <pc:sldMasterChg chg="modSp mod">
        <pc:chgData name="Abhishek Patil" userId="4a57f103-40b4-4474-a113-d3340a5396d8" providerId="ADAL" clId="{7D282EAF-4641-4F9F-A25B-DF375ADD6773}" dt="2023-03-12T22:05:13.980" v="137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7D282EAF-4641-4F9F-A25B-DF375ADD6773}" dt="2023-03-12T22:05:13.980" v="137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register.com/2023/03/30/wifi_spec_ambiguity_leak/" TargetMode="External"/><Relationship Id="rId2" Type="http://schemas.openxmlformats.org/officeDocument/2006/relationships/hyperlink" Target="https://papers.mathyvanhoef.com/usenix2023-wifi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44625"/>
              </p:ext>
            </p:extLst>
          </p:nvPr>
        </p:nvGraphicFramePr>
        <p:xfrm>
          <a:off x="495682" y="2687451"/>
          <a:ext cx="8096484" cy="268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Jouni Malinen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84528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sz="3200" dirty="0"/>
              <a:t>MAC header protection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 9-May-2023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543104-4888-64AB-7CAA-0B42E8BCC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3443"/>
            <a:ext cx="7858060" cy="43929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scheme to protect the MAC header needs to account for the header field value(s) getting updated when an MPDU is retried.</a:t>
            </a:r>
          </a:p>
          <a:p>
            <a:pPr lvl="1"/>
            <a:r>
              <a:rPr lang="en-US" dirty="0"/>
              <a:t>Such as Retry bit, PM bit, A-Control field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addition, the scheme needs to preserve the requirement that the contents of the MPDU are not re-encrypted during a retry</a:t>
            </a:r>
          </a:p>
          <a:p>
            <a:endParaRPr lang="en-US" dirty="0"/>
          </a:p>
          <a:p>
            <a:r>
              <a:rPr lang="en-US" dirty="0"/>
              <a:t>Consequently, MAC header protection cannot be combined with MPDU encryption.</a:t>
            </a:r>
          </a:p>
          <a:p>
            <a:pPr lvl="1"/>
            <a:r>
              <a:rPr lang="en-US" dirty="0"/>
              <a:t>i.e., needs to be a separate step such that the protection is re-applied only to the MAC header fields when an MPDU is retried.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86E1DD-D98E-4551-554E-3137EED7AB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2D92A-0C7F-91B5-651A-26D540FF9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C9E4F5-A868-489B-1651-8BD2DE27A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92725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CDBB9-02B2-4243-B98C-05F58562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015" y="1981200"/>
            <a:ext cx="8433609" cy="443891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There are several fields in the MAC header that are not protected during the encryption of an MPDU</a:t>
            </a:r>
          </a:p>
          <a:p>
            <a:pPr lvl="1"/>
            <a:r>
              <a:rPr lang="en-US" dirty="0"/>
              <a:t>These fields carry critical information that influences the receiving STA’s behavior</a:t>
            </a:r>
          </a:p>
          <a:p>
            <a:pPr lvl="2"/>
            <a:r>
              <a:rPr lang="en-US" dirty="0"/>
              <a:t>Such as indication of more data, power-save, buffer status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Over the years, some of these (unprotected) fields have been extended to provide additional functionality</a:t>
            </a:r>
          </a:p>
          <a:p>
            <a:pPr lvl="1"/>
            <a:r>
              <a:rPr lang="en-US" dirty="0"/>
              <a:t>A prime example is the extension of HT Control field by 11ax to enable critical functionalities such as TRS, BSR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These unprotected fields are vulnerable to attacks leading to adverse effect at the receiver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7AE47-4FB6-4E8E-B85D-0E2FBA1B4E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7B82D-A794-40F0-A090-7DC884C5C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61AC74-AF63-4C2D-BA24-9A65DF58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93924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519DE91-2A04-1990-E805-ADFEF570A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16768"/>
            <a:ext cx="7858060" cy="1602320"/>
          </a:xfrm>
        </p:spPr>
        <p:txBody>
          <a:bodyPr/>
          <a:lstStyle/>
          <a:p>
            <a:r>
              <a:rPr lang="en-US" dirty="0"/>
              <a:t>Fields from the MAC header are used during the construct additional authentication data (AAD).</a:t>
            </a:r>
          </a:p>
          <a:p>
            <a:pPr lvl="1"/>
            <a:r>
              <a:rPr lang="en-US" dirty="0"/>
              <a:t>However, some of the fields are masked out</a:t>
            </a:r>
          </a:p>
          <a:p>
            <a:pPr lvl="2"/>
            <a:r>
              <a:rPr lang="en-US" dirty="0"/>
              <a:t>Because their values can change when the MPDU is retransmitted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AE6D78-2E7C-66FB-E013-E5AD04A5EA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9671D-4349-4656-B9D2-CA9B60BBA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2B8F7F-85DB-6BBF-1142-1A7C4408B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Background: AAD Construction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520BDE-069F-6AC3-0B65-3FDBC8CEC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01" y="1736218"/>
            <a:ext cx="8429398" cy="3080551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2A924652-87C7-AEFF-1F7B-13BDFB3E69B4}"/>
              </a:ext>
            </a:extLst>
          </p:cNvPr>
          <p:cNvSpPr/>
          <p:nvPr/>
        </p:nvSpPr>
        <p:spPr>
          <a:xfrm>
            <a:off x="3885105" y="1976408"/>
            <a:ext cx="1154096" cy="80173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81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B97693-51F9-F83A-7550-90B637A5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7083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following (sub)fields are masked during the construction of AAD (and hence not protected):</a:t>
            </a:r>
          </a:p>
          <a:p>
            <a:pPr lvl="1"/>
            <a:r>
              <a:rPr lang="en-US" dirty="0"/>
              <a:t>In Frame Control field: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The 3 LSBs of the Subtype subfield (bits 4 5 6) in a Data frame masked out. Bit 7 is not modified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Retry subfield (bit 11) masked out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Power Management subfield (bit 12) masked out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More Data subfield (bit 13) masked out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+HTC subfield (bit 15) is masked out in all Data frames containing a QoS Control field</a:t>
            </a:r>
          </a:p>
          <a:p>
            <a:pPr lvl="1"/>
            <a:r>
              <a:rPr lang="en-US" dirty="0"/>
              <a:t>Sequence Number subfield in Sequence Control field</a:t>
            </a:r>
          </a:p>
          <a:p>
            <a:pPr lvl="1"/>
            <a:r>
              <a:rPr lang="en-US" dirty="0"/>
              <a:t>All subfield in QoS Control field except TID subfield are masked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A-MSDU Present subfield is conditionally protected (AAD) </a:t>
            </a:r>
          </a:p>
          <a:p>
            <a:r>
              <a:rPr lang="en-US" dirty="0"/>
              <a:t>Duration/ID and HT Control fields are not part of AAD construction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D9993-BFD2-B651-7334-63FEF3385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811EE-E1C7-A1CF-6701-A7DE22CF0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5FA9AB-745A-8FD4-812C-59ECEB6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Header fields that are not protected</a:t>
            </a:r>
          </a:p>
        </p:txBody>
      </p:sp>
    </p:spTree>
    <p:extLst>
      <p:ext uri="{BB962C8B-B14F-4D97-AF65-F5344CB8AC3E}">
        <p14:creationId xmlns:p14="http://schemas.microsoft.com/office/powerpoint/2010/main" val="184605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BD9993-BFD2-B651-7334-63FEF3385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811EE-E1C7-A1CF-6701-A7DE22CF0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5FA9AB-745A-8FD4-812C-59ECEB6A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Header fields that are not protected</a:t>
            </a:r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B5651099-E959-6DBC-EB56-BED20C0BB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9421" y="1996580"/>
            <a:ext cx="6096695" cy="9948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750AC9-D48C-2145-4975-C39006BE4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547" y="3365903"/>
            <a:ext cx="6219265" cy="969183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1A880558-03B4-5506-C2F2-267B2E481313}"/>
              </a:ext>
            </a:extLst>
          </p:cNvPr>
          <p:cNvSpPr/>
          <p:nvPr/>
        </p:nvSpPr>
        <p:spPr>
          <a:xfrm>
            <a:off x="1919239" y="2076849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20056F4-6DD7-265C-DD4D-87C3C6F2C71B}"/>
              </a:ext>
            </a:extLst>
          </p:cNvPr>
          <p:cNvSpPr/>
          <p:nvPr/>
        </p:nvSpPr>
        <p:spPr>
          <a:xfrm>
            <a:off x="6403943" y="2076849"/>
            <a:ext cx="563786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C8C563-9F41-8B9F-4CE5-665C2311C36D}"/>
              </a:ext>
            </a:extLst>
          </p:cNvPr>
          <p:cNvSpPr/>
          <p:nvPr/>
        </p:nvSpPr>
        <p:spPr>
          <a:xfrm>
            <a:off x="5140394" y="2076849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40D849C-5B72-827F-DEAF-D71491CFA349}"/>
              </a:ext>
            </a:extLst>
          </p:cNvPr>
          <p:cNvSpPr/>
          <p:nvPr/>
        </p:nvSpPr>
        <p:spPr>
          <a:xfrm>
            <a:off x="2565198" y="2076848"/>
            <a:ext cx="648069" cy="6835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7262D1E-B5A5-9474-BA0F-1B03B4514D06}"/>
              </a:ext>
            </a:extLst>
          </p:cNvPr>
          <p:cNvSpPr/>
          <p:nvPr/>
        </p:nvSpPr>
        <p:spPr>
          <a:xfrm>
            <a:off x="6922721" y="2076847"/>
            <a:ext cx="648069" cy="6835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1EF285D-5AD5-35E8-F0EB-78D468EA9EF9}"/>
              </a:ext>
            </a:extLst>
          </p:cNvPr>
          <p:cNvSpPr/>
          <p:nvPr/>
        </p:nvSpPr>
        <p:spPr>
          <a:xfrm>
            <a:off x="4788622" y="6013765"/>
            <a:ext cx="346346" cy="361086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B08CD35-A55B-4C24-6305-3389CD0732F5}"/>
              </a:ext>
            </a:extLst>
          </p:cNvPr>
          <p:cNvSpPr/>
          <p:nvPr/>
        </p:nvSpPr>
        <p:spPr>
          <a:xfrm>
            <a:off x="2207076" y="6013766"/>
            <a:ext cx="346346" cy="3610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sz="1400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684F2E-1376-7202-EFF2-B3D18E7BBE5F}"/>
              </a:ext>
            </a:extLst>
          </p:cNvPr>
          <p:cNvSpPr txBox="1"/>
          <p:nvPr/>
        </p:nvSpPr>
        <p:spPr>
          <a:xfrm>
            <a:off x="2691467" y="6053244"/>
            <a:ext cx="1425070" cy="177293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Field is not protected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7D57D1-B53F-550C-FCC0-AB2D834EF410}"/>
              </a:ext>
            </a:extLst>
          </p:cNvPr>
          <p:cNvSpPr txBox="1"/>
          <p:nvPr/>
        </p:nvSpPr>
        <p:spPr>
          <a:xfrm>
            <a:off x="5299190" y="5982220"/>
            <a:ext cx="1782539" cy="354584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Some subfields within the </a:t>
            </a:r>
          </a:p>
          <a:p>
            <a:pPr algn="l">
              <a:lnSpc>
                <a:spcPct val="96000"/>
              </a:lnSpc>
            </a:pPr>
            <a:r>
              <a:rPr lang="en-US" sz="1200">
                <a:solidFill>
                  <a:schemeClr val="tx2"/>
                </a:solidFill>
                <a:latin typeface="Microsoft Sans Serif"/>
                <a:cs typeface="Microsoft Sans Serif" panose="020B0604020202020204" pitchFamily="34" charset="0"/>
              </a:rPr>
              <a:t>field are protected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E3031E-EE80-0942-0624-6BB29BF1D879}"/>
              </a:ext>
            </a:extLst>
          </p:cNvPr>
          <p:cNvSpPr/>
          <p:nvPr/>
        </p:nvSpPr>
        <p:spPr>
          <a:xfrm>
            <a:off x="5398042" y="3517683"/>
            <a:ext cx="575050" cy="6135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F0B533F-8B42-07D5-6BBC-9251E5A4ACC0}"/>
              </a:ext>
            </a:extLst>
          </p:cNvPr>
          <p:cNvSpPr/>
          <p:nvPr/>
        </p:nvSpPr>
        <p:spPr>
          <a:xfrm>
            <a:off x="2921282" y="3438704"/>
            <a:ext cx="648069" cy="683581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7EBD701-2E6A-93A8-8869-4BAE6B024D5F}"/>
              </a:ext>
            </a:extLst>
          </p:cNvPr>
          <p:cNvSpPr/>
          <p:nvPr/>
        </p:nvSpPr>
        <p:spPr>
          <a:xfrm>
            <a:off x="4883311" y="3529113"/>
            <a:ext cx="499231" cy="5144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AB93CEC-2DD6-563B-CC6D-81012EA27296}"/>
              </a:ext>
            </a:extLst>
          </p:cNvPr>
          <p:cNvSpPr/>
          <p:nvPr/>
        </p:nvSpPr>
        <p:spPr>
          <a:xfrm>
            <a:off x="6007642" y="3517683"/>
            <a:ext cx="575050" cy="6135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A07A807-C049-AFAD-7B0A-C1F5BF1B665F}"/>
              </a:ext>
            </a:extLst>
          </p:cNvPr>
          <p:cNvSpPr/>
          <p:nvPr/>
        </p:nvSpPr>
        <p:spPr>
          <a:xfrm>
            <a:off x="7036342" y="3464343"/>
            <a:ext cx="575050" cy="6135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29AE890-2877-EDD6-B4D8-E544EE95B8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163" y="4729299"/>
            <a:ext cx="3697806" cy="969183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7D13F4F3-41E1-87CB-2816-89A19F942722}"/>
              </a:ext>
            </a:extLst>
          </p:cNvPr>
          <p:cNvSpPr/>
          <p:nvPr/>
        </p:nvSpPr>
        <p:spPr>
          <a:xfrm>
            <a:off x="4838048" y="4956652"/>
            <a:ext cx="1508019" cy="51447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6000"/>
              </a:lnSpc>
            </a:pPr>
            <a:endParaRPr lang="en-US" err="1">
              <a:noFill/>
              <a:latin typeface="Microsoft Sans Serif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35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242806-51B2-86D6-3A0A-7D9AE6409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981200"/>
            <a:ext cx="8717280" cy="444398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Attacker records a genuine (A)MPDU and replays it with modified Sequence Number(s). </a:t>
            </a:r>
          </a:p>
          <a:p>
            <a:endParaRPr lang="en-US" dirty="0"/>
          </a:p>
          <a:p>
            <a:r>
              <a:rPr lang="en-US" dirty="0"/>
              <a:t>Since it is a replayed frame, it will pass decryption &amp; integrity check. The attack goes unnoticed until the PN-based replay check is performed, which is much later in the processing chain [See Figure 5-1].  </a:t>
            </a:r>
          </a:p>
          <a:p>
            <a:endParaRPr lang="en-US" dirty="0"/>
          </a:p>
          <a:p>
            <a:r>
              <a:rPr lang="en-US" dirty="0"/>
              <a:t>But by then: </a:t>
            </a:r>
          </a:p>
          <a:p>
            <a:pPr lvl="1"/>
            <a:r>
              <a:rPr lang="en-US" dirty="0"/>
              <a:t>the scoreboard context (and possibly </a:t>
            </a:r>
            <a:r>
              <a:rPr lang="en-US" dirty="0" err="1"/>
              <a:t>WinStartR</a:t>
            </a:r>
            <a:r>
              <a:rPr lang="en-US" dirty="0"/>
              <a:t>) will get updated.</a:t>
            </a:r>
          </a:p>
          <a:p>
            <a:pPr lvl="2"/>
            <a:r>
              <a:rPr lang="en-US" dirty="0"/>
              <a:t>Scoreboard context will make any entry for the location matching the (fake) SN</a:t>
            </a:r>
          </a:p>
          <a:p>
            <a:pPr lvl="2"/>
            <a:r>
              <a:rPr lang="en-US" dirty="0" err="1"/>
              <a:t>WinStartR</a:t>
            </a:r>
            <a:r>
              <a:rPr lang="en-US" dirty="0"/>
              <a:t> gets updated if the SN of the injected (fake) frame is &gt; </a:t>
            </a:r>
            <a:r>
              <a:rPr lang="en-US" dirty="0" err="1"/>
              <a:t>WinEndR</a:t>
            </a:r>
            <a:endParaRPr lang="en-US" dirty="0"/>
          </a:p>
          <a:p>
            <a:pPr lvl="3"/>
            <a:r>
              <a:rPr lang="en-US" dirty="0"/>
              <a:t>If the fake SN moves the scoreboard window by 2</a:t>
            </a:r>
            <a:r>
              <a:rPr lang="en-US" baseline="30000" dirty="0"/>
              <a:t>11</a:t>
            </a:r>
            <a:r>
              <a:rPr lang="en-US" dirty="0"/>
              <a:t>, the receiver will ignore subsequent genuine MPDUs [see 10.25.6.3]</a:t>
            </a:r>
          </a:p>
          <a:p>
            <a:pPr lvl="1"/>
            <a:r>
              <a:rPr lang="en-US" dirty="0"/>
              <a:t>duplicate detection logic gets corrupted with an entry for the fake SN from replayed MPDU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jeopardizing the processing of a genuine MPDU, received subsequently and matching that SN</a:t>
            </a:r>
            <a:endParaRPr lang="en-US" dirty="0"/>
          </a:p>
          <a:p>
            <a:pPr lvl="1"/>
            <a:r>
              <a:rPr lang="en-US" dirty="0"/>
              <a:t>Reorder buffer (and possibly </a:t>
            </a:r>
            <a:r>
              <a:rPr lang="en-US" dirty="0" err="1"/>
              <a:t>WinStartB</a:t>
            </a:r>
            <a:r>
              <a:rPr lang="en-US" dirty="0"/>
              <a:t>) will get updated.</a:t>
            </a:r>
          </a:p>
          <a:p>
            <a:pPr lvl="2"/>
            <a:r>
              <a:rPr lang="en-US" dirty="0"/>
              <a:t>The (fake) MPDU is stored in the reorder buffer at the location matching the (fake) SN</a:t>
            </a:r>
          </a:p>
          <a:p>
            <a:pPr lvl="2"/>
            <a:r>
              <a:rPr lang="en-US" dirty="0" err="1"/>
              <a:t>WinStartB</a:t>
            </a:r>
            <a:r>
              <a:rPr lang="en-US" dirty="0"/>
              <a:t> gets updated if the SN of the injected (fake) frame is &gt; </a:t>
            </a:r>
            <a:r>
              <a:rPr lang="en-US" dirty="0" err="1"/>
              <a:t>WinEndB</a:t>
            </a:r>
            <a:endParaRPr lang="en-US" dirty="0"/>
          </a:p>
          <a:p>
            <a:pPr lvl="3"/>
            <a:r>
              <a:rPr lang="en-US" dirty="0"/>
              <a:t>If the fake SN moves the </a:t>
            </a:r>
            <a:r>
              <a:rPr lang="en-US" dirty="0" err="1"/>
              <a:t>WinStartB</a:t>
            </a:r>
            <a:r>
              <a:rPr lang="en-US" dirty="0"/>
              <a:t> by 2</a:t>
            </a:r>
            <a:r>
              <a:rPr lang="en-US" baseline="30000" dirty="0"/>
              <a:t>11</a:t>
            </a:r>
            <a:r>
              <a:rPr lang="en-US" dirty="0"/>
              <a:t> , then the receiver will ignore subsequent genuine MPDUs [see 10.25.6.6.2.1]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0BCF6F-6955-0924-125F-06E2913383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3CE2B0-2988-3BBE-649A-57EB75A4B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3C8723-D6EF-B624-CD05-2EAB46FF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Attack 1: </a:t>
            </a:r>
            <a:br>
              <a:rPr lang="en-US"/>
            </a:br>
            <a:r>
              <a:rPr lang="en-US"/>
              <a:t>Replay of a Data frame with modified SN</a:t>
            </a:r>
          </a:p>
        </p:txBody>
      </p:sp>
    </p:spTree>
    <p:extLst>
      <p:ext uri="{BB962C8B-B14F-4D97-AF65-F5344CB8AC3E}">
        <p14:creationId xmlns:p14="http://schemas.microsoft.com/office/powerpoint/2010/main" val="1944752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25C893-A1EE-1E9A-25BF-2D7EAF187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Attacker transmits a fake QoS Null frame or replays a QoS Data frame with an arbitrary value in the A-Control</a:t>
            </a:r>
          </a:p>
          <a:p>
            <a:pPr lvl="1"/>
            <a:r>
              <a:rPr lang="en-US" dirty="0"/>
              <a:t>Such as TRS-Control which will cause the client to react in SIFS</a:t>
            </a:r>
          </a:p>
          <a:p>
            <a:endParaRPr lang="en-US" dirty="0"/>
          </a:p>
          <a:p>
            <a:r>
              <a:rPr lang="en-US" dirty="0"/>
              <a:t>The attack will go unnoticed until PN-based replay check</a:t>
            </a:r>
          </a:p>
          <a:p>
            <a:pPr lvl="1"/>
            <a:r>
              <a:rPr lang="en-US" dirty="0"/>
              <a:t>Will go unnoticed if it was a fake a QoS Null frame.</a:t>
            </a:r>
          </a:p>
          <a:p>
            <a:endParaRPr lang="en-US" dirty="0"/>
          </a:p>
          <a:p>
            <a:r>
              <a:rPr lang="en-US" dirty="0"/>
              <a:t>As a result, the recipient (non-AP STA) burns power and spends it resources in preparing and transmitting a TB-PPDU</a:t>
            </a:r>
          </a:p>
          <a:p>
            <a:endParaRPr lang="en-US" dirty="0"/>
          </a:p>
          <a:p>
            <a:r>
              <a:rPr lang="en-US" dirty="0"/>
              <a:t>Other features such as cross-link signaling via A-Control are vulnerable to such attacks causing the non-AP MLD to wake-up on additional links and burn additional power.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05AF3A-E3E5-5000-4AAD-80B2F289F2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E4A0A3-197F-8CFD-FE16-CDD5B4C3E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91F336-ABB6-9372-33C6-FFB5EDAA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Attack 2:</a:t>
            </a:r>
            <a:br>
              <a:rPr lang="en-US"/>
            </a:br>
            <a:r>
              <a:rPr lang="en-US"/>
              <a:t>Frame w/ modified A-Control</a:t>
            </a:r>
          </a:p>
        </p:txBody>
      </p:sp>
    </p:spTree>
    <p:extLst>
      <p:ext uri="{BB962C8B-B14F-4D97-AF65-F5344CB8AC3E}">
        <p14:creationId xmlns:p14="http://schemas.microsoft.com/office/powerpoint/2010/main" val="238631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4CDAE8-77D9-9423-C2B2-177BA5EE5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7898907" cy="449421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General attack strategy:</a:t>
            </a:r>
          </a:p>
          <a:p>
            <a:pPr lvl="1"/>
            <a:r>
              <a:rPr lang="en-US" dirty="0"/>
              <a:t>Attacker sends a frame indicating that a non-AP STA is entering PS mode</a:t>
            </a:r>
          </a:p>
          <a:p>
            <a:pPr lvl="2"/>
            <a:r>
              <a:rPr lang="en-US" dirty="0"/>
              <a:t>The TA is spoofed to be the MAC address of the (victim) non-AP STA</a:t>
            </a:r>
          </a:p>
          <a:p>
            <a:pPr lvl="2"/>
            <a:r>
              <a:rPr lang="en-US" dirty="0"/>
              <a:t>PM bit is set to 1 (reminder, the PM bit is not protected)</a:t>
            </a:r>
          </a:p>
          <a:p>
            <a:pPr lvl="2"/>
            <a:r>
              <a:rPr lang="en-US" dirty="0"/>
              <a:t>Frame can be a QoS Null frame (i.e., carries no encrypted content)</a:t>
            </a:r>
          </a:p>
          <a:p>
            <a:pPr lvl="1"/>
            <a:r>
              <a:rPr lang="en-US" dirty="0"/>
              <a:t>Attacker tricks the AP into removing the security keys</a:t>
            </a:r>
          </a:p>
          <a:p>
            <a:pPr lvl="2"/>
            <a:r>
              <a:rPr lang="en-US" dirty="0"/>
              <a:t>By sending Auth/Assoc Req</a:t>
            </a:r>
          </a:p>
          <a:p>
            <a:pPr lvl="1"/>
            <a:r>
              <a:rPr lang="en-US" dirty="0"/>
              <a:t>Attacker then indicates that the (victim) non-AP STA is in awake state</a:t>
            </a:r>
          </a:p>
          <a:p>
            <a:pPr lvl="2"/>
            <a:r>
              <a:rPr lang="en-US" dirty="0"/>
              <a:t>AP now DLs unencrypted buffered frames</a:t>
            </a:r>
          </a:p>
          <a:p>
            <a:endParaRPr lang="en-US" dirty="0"/>
          </a:p>
          <a:p>
            <a:r>
              <a:rPr lang="en-US" dirty="0"/>
              <a:t>The attack is possible on popular OS (such as Linux/FreeBSD)</a:t>
            </a:r>
          </a:p>
          <a:p>
            <a:endParaRPr lang="en-US" dirty="0"/>
          </a:p>
          <a:p>
            <a:r>
              <a:rPr lang="en-US" dirty="0"/>
              <a:t>More details on the attack can be found in this </a:t>
            </a:r>
            <a:r>
              <a:rPr lang="en-US" dirty="0">
                <a:hlinkClick r:id="rId2"/>
              </a:rPr>
              <a:t>paper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to appear at the 32</a:t>
            </a:r>
            <a:r>
              <a:rPr lang="en-US" baseline="30000" dirty="0"/>
              <a:t>nd</a:t>
            </a:r>
            <a:r>
              <a:rPr lang="en-US" dirty="0"/>
              <a:t> USENIX Security Symposium (USENIX Security 2023)</a:t>
            </a:r>
          </a:p>
          <a:p>
            <a:pPr lvl="1"/>
            <a:r>
              <a:rPr lang="en-US" dirty="0"/>
              <a:t>Also see: this </a:t>
            </a:r>
            <a:r>
              <a:rPr lang="en-US" dirty="0">
                <a:hlinkClick r:id="rId3"/>
              </a:rPr>
              <a:t>article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C45D86-8AA1-DCD5-49E5-11F0B1E1F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44B01-4E50-8450-8CCC-281D4BFD9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E8A124-90FB-F21E-D6E2-76610763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Published attack due to unprotected PM bit</a:t>
            </a:r>
          </a:p>
        </p:txBody>
      </p:sp>
    </p:spTree>
    <p:extLst>
      <p:ext uri="{BB962C8B-B14F-4D97-AF65-F5344CB8AC3E}">
        <p14:creationId xmlns:p14="http://schemas.microsoft.com/office/powerpoint/2010/main" val="150181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32AC4-EF75-C831-2D73-2C13E0FBD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0173"/>
          </a:xfrm>
        </p:spPr>
        <p:txBody>
          <a:bodyPr/>
          <a:lstStyle/>
          <a:p>
            <a:r>
              <a:rPr lang="en-US" dirty="0"/>
              <a:t>Unprotected header fields are vulnerable to various attacks which will lead to DoS, power drain, exposing data, and impact performance.</a:t>
            </a:r>
          </a:p>
          <a:p>
            <a:endParaRPr lang="en-US" dirty="0"/>
          </a:p>
          <a:p>
            <a:r>
              <a:rPr lang="en-US" dirty="0"/>
              <a:t>UHR is focused on improving reliability, reducing latencies and reducing power consumption at devices.</a:t>
            </a:r>
          </a:p>
          <a:p>
            <a:endParaRPr lang="en-US" dirty="0"/>
          </a:p>
          <a:p>
            <a:r>
              <a:rPr lang="en-US" dirty="0"/>
              <a:t>Therefore, MAC header protection must be viewed as one of the necessary steps towards meeting these goals.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ECFBC-4DF5-F1CC-82ED-EBF9A126E2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26A23-E5B6-BA54-77B9-89E29646F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38C2B-AB0E-CE34-58B3-D8D95567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summary</a:t>
            </a:r>
          </a:p>
        </p:txBody>
      </p:sp>
    </p:spTree>
    <p:extLst>
      <p:ext uri="{BB962C8B-B14F-4D97-AF65-F5344CB8AC3E}">
        <p14:creationId xmlns:p14="http://schemas.microsoft.com/office/powerpoint/2010/main" val="100440283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2DD9F7-C2A9-4EF8-9B83-67FC8A97C49F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cb1c834-fb5e-4db1-b5fe-b760d2c58fa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5057</TotalTime>
  <Words>1097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Courier New</vt:lpstr>
      <vt:lpstr>Microsoft Sans Serif</vt:lpstr>
      <vt:lpstr>Times New Roman</vt:lpstr>
      <vt:lpstr>ACcord Submission Template</vt:lpstr>
      <vt:lpstr>MAC header protection</vt:lpstr>
      <vt:lpstr>Background</vt:lpstr>
      <vt:lpstr>Background: AAD Construction</vt:lpstr>
      <vt:lpstr>Header fields that are not protected</vt:lpstr>
      <vt:lpstr>Header fields that are not protected</vt:lpstr>
      <vt:lpstr>Example Attack 1:  Replay of a Data frame with modified SN</vt:lpstr>
      <vt:lpstr>Example Attack 2: Frame w/ modified A-Control</vt:lpstr>
      <vt:lpstr>Published attack due to unprotected PM bit</vt:lpstr>
      <vt:lpstr>In summary</vt:lpstr>
      <vt:lpstr>Some considerations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1</cp:revision>
  <dcterms:created xsi:type="dcterms:W3CDTF">2012-05-29T15:24:34Z</dcterms:created>
  <dcterms:modified xsi:type="dcterms:W3CDTF">2023-06-05T03:24:10Z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