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03" r:id="rId5"/>
    <p:sldId id="411" r:id="rId6"/>
    <p:sldId id="404" r:id="rId7"/>
    <p:sldId id="412" r:id="rId8"/>
    <p:sldId id="415" r:id="rId9"/>
    <p:sldId id="413" r:id="rId10"/>
    <p:sldId id="414" r:id="rId11"/>
    <p:sldId id="407" r:id="rId12"/>
    <p:sldId id="416" r:id="rId13"/>
    <p:sldId id="41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FDE45-51CF-4448-B6B2-2DBFF87C1D2D}" v="201" dt="2023-05-15T00:47:48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6357" autoAdjust="0"/>
  </p:normalViewPr>
  <p:slideViewPr>
    <p:cSldViewPr>
      <p:cViewPr varScale="1">
        <p:scale>
          <a:sx n="88" d="100"/>
          <a:sy n="88" d="100"/>
        </p:scale>
        <p:origin x="108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11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9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98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57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38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90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57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8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802.11-23/0355r0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Hanqing Lou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Enhanced </a:t>
            </a:r>
            <a:r>
              <a:rPr lang="en-US" sz="2800" dirty="0" err="1"/>
              <a:t>rTWT</a:t>
            </a:r>
            <a:r>
              <a:rPr lang="en-US" sz="2800" dirty="0"/>
              <a:t> and Multiple AP Operations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2023-05-01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417199"/>
              </p:ext>
            </p:extLst>
          </p:nvPr>
        </p:nvGraphicFramePr>
        <p:xfrm>
          <a:off x="2173291" y="3121543"/>
          <a:ext cx="8802687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84275" imgH="2772758" progId="Word.Document.8">
                  <p:embed/>
                </p:oleObj>
              </mc:Choice>
              <mc:Fallback>
                <p:oleObj name="Document" r:id="rId3" imgW="8384275" imgH="2772758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3291" y="3121543"/>
                        <a:ext cx="8802687" cy="290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A310-D72D-D0C3-0FDE-35839479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53E8-97FA-D18D-02F3-8D3A4877E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802.11-23/0226, Coordination of R-TWT for Multi-AP Deployment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802.11-23/0297, </a:t>
            </a:r>
            <a:r>
              <a:rPr lang="en-US" altLang="en-US" dirty="0"/>
              <a:t>R-TWT for Multi-AP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802.11-23/0250, </a:t>
            </a:r>
            <a:r>
              <a:rPr lang="en-GB" sz="2400" dirty="0"/>
              <a:t>AP Coordination with </a:t>
            </a:r>
            <a:r>
              <a:rPr lang="en-GB" sz="2400" dirty="0" err="1"/>
              <a:t>rTWT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IEEE 802.11-23/0046, </a:t>
            </a:r>
            <a:r>
              <a:rPr lang="en-US" dirty="0"/>
              <a:t>Multi-AP Coordination for Low Latency Traffic Delivery: Usage Scenarios and potential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IEEE 802.11-23/0291, R-TWT Multi-AP Coordination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IEEE 802.11-23/0291, </a:t>
            </a:r>
            <a:r>
              <a:rPr lang="en-US" dirty="0"/>
              <a:t>Follow-up on TWT-based Multi-AP Coordination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59E4A-63D2-6147-178C-EF796234F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37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Three levels of MAP coordination in </a:t>
            </a:r>
            <a:r>
              <a:rPr lang="en-US" sz="2800" dirty="0" err="1"/>
              <a:t>rTWT</a:t>
            </a:r>
            <a:r>
              <a:rPr lang="en-US" sz="2800" dirty="0"/>
              <a:t> are discussed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err="1"/>
              <a:t>rTWT</a:t>
            </a:r>
            <a:r>
              <a:rPr lang="en-US" sz="2400" dirty="0"/>
              <a:t> protection from OBSS transmissions.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Coordinated MAP transmissions on overlapping </a:t>
            </a:r>
            <a:r>
              <a:rPr lang="en-US" sz="2400" dirty="0" err="1"/>
              <a:t>rTWT</a:t>
            </a:r>
            <a:r>
              <a:rPr lang="en-US" sz="2400" dirty="0"/>
              <a:t> SPs.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err="1"/>
              <a:t>rTWT</a:t>
            </a:r>
            <a:r>
              <a:rPr lang="en-US" sz="2400" dirty="0"/>
              <a:t> Schedules allowing OBSS STAs to participate. 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Mechanisms are considered to enable MAP </a:t>
            </a:r>
            <a:r>
              <a:rPr lang="en-US" sz="2800" dirty="0" err="1"/>
              <a:t>rTWT</a:t>
            </a:r>
            <a:r>
              <a:rPr lang="en-US" sz="2800" dirty="0"/>
              <a:t> transmissions</a:t>
            </a:r>
          </a:p>
          <a:p>
            <a:pPr marL="12001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Buffer status report.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2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52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Introduction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1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err="1"/>
              <a:t>rTWT</a:t>
            </a:r>
            <a:r>
              <a:rPr lang="en-US" dirty="0"/>
              <a:t> has been introduced in 802.11be to provide a mechanism for low latency transmissions. A protection mechanism which ensures the </a:t>
            </a:r>
            <a:r>
              <a:rPr lang="en-US" dirty="0" err="1"/>
              <a:t>rTWT</a:t>
            </a:r>
            <a:r>
              <a:rPr lang="en-US" dirty="0"/>
              <a:t> supporting STAs in the BSS to terminate their TXOPs/transmissions before a </a:t>
            </a:r>
            <a:r>
              <a:rPr lang="en-US" dirty="0" err="1"/>
              <a:t>rTWT</a:t>
            </a:r>
            <a:r>
              <a:rPr lang="en-US" dirty="0"/>
              <a:t> service period (SP) was introduced.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Multi-AP (MAP) operations may benefit from such a scheduling </a:t>
            </a:r>
            <a:r>
              <a:rPr lang="en-US"/>
              <a:t>mechanism.</a:t>
            </a:r>
            <a:endParaRPr lang="en-US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several design considerations for </a:t>
            </a:r>
            <a:r>
              <a:rPr lang="en-US" dirty="0" err="1"/>
              <a:t>rTWT</a:t>
            </a:r>
            <a:r>
              <a:rPr lang="en-US" dirty="0"/>
              <a:t> enhancement when MAP operation is considered.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err="1"/>
              <a:t>rTWT</a:t>
            </a:r>
            <a:r>
              <a:rPr lang="en-US" sz="3200" dirty="0"/>
              <a:t> Protection from OBSS Transmissions</a:t>
            </a:r>
            <a:endParaRPr lang="en-GB" kern="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4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Different </a:t>
            </a:r>
            <a:r>
              <a:rPr lang="en-US" dirty="0" err="1"/>
              <a:t>rTWT</a:t>
            </a:r>
            <a:r>
              <a:rPr lang="en-US" dirty="0"/>
              <a:t> protection methods were discussed in UHR: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[1], two levels of coordinated medium access were proposed. </a:t>
            </a:r>
          </a:p>
          <a:p>
            <a:pPr marL="1485900"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Level 1 ensures APs to end their TXOP before the other APs coordinated transmission.</a:t>
            </a:r>
          </a:p>
          <a:p>
            <a:pPr marL="1485900"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Level 2 ensures APs/STAs to end their TXOP before the other APs coordinated transmission.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[2][3][5], an AP advertises an OBSS </a:t>
            </a:r>
            <a:r>
              <a:rPr lang="en-US" dirty="0" err="1"/>
              <a:t>rTWT</a:t>
            </a:r>
            <a:r>
              <a:rPr lang="en-US" dirty="0"/>
              <a:t> SP to protect an existing </a:t>
            </a:r>
            <a:r>
              <a:rPr lang="en-US" dirty="0" err="1"/>
              <a:t>rTWT</a:t>
            </a:r>
            <a:r>
              <a:rPr lang="en-US" dirty="0"/>
              <a:t> SP from another AP.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[6], different types of MAP coordination, e.g. depending on if shared AP and associated STAs end their TXOP before </a:t>
            </a:r>
            <a:r>
              <a:rPr lang="en-US" dirty="0" err="1"/>
              <a:t>rTWT</a:t>
            </a:r>
            <a:r>
              <a:rPr lang="en-US" dirty="0"/>
              <a:t> SPs, are discussed</a:t>
            </a:r>
            <a:r>
              <a:rPr lang="en-US" sz="2000" dirty="0"/>
              <a:t>. </a:t>
            </a:r>
            <a:endParaRPr lang="en-US" dirty="0"/>
          </a:p>
          <a:p>
            <a:pPr marL="800100" lvl="1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4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err="1"/>
              <a:t>rTWT</a:t>
            </a:r>
            <a:r>
              <a:rPr lang="en-US" sz="3200" dirty="0"/>
              <a:t> Protection from OBSS Transmissions</a:t>
            </a:r>
            <a:endParaRPr lang="en-GB" kern="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5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9377" y="1613892"/>
            <a:ext cx="10796108" cy="4983459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One problem of OBSS </a:t>
            </a:r>
            <a:r>
              <a:rPr lang="en-US" dirty="0" err="1"/>
              <a:t>rTWT</a:t>
            </a:r>
            <a:r>
              <a:rPr lang="en-US" dirty="0"/>
              <a:t> protection is that BSSs are not synchronized. 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OBSS STAs may not have the same TSF value to obey the </a:t>
            </a:r>
            <a:r>
              <a:rPr lang="en-US" dirty="0" err="1"/>
              <a:t>rTWT</a:t>
            </a:r>
            <a:r>
              <a:rPr lang="en-US" dirty="0"/>
              <a:t> protection.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Methods proposed in [1][2][3][5] may solve this issue with extra overhead in Beacon or other management frames. 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err="1"/>
              <a:t>rTWT</a:t>
            </a:r>
            <a:r>
              <a:rPr lang="en-US" dirty="0"/>
              <a:t> protection of only OBSS AP transmissions requires less overhead than that of both OBSS AP and STA transmissions.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addition, overlapping </a:t>
            </a:r>
            <a:r>
              <a:rPr lang="en-US" dirty="0" err="1"/>
              <a:t>rTWT</a:t>
            </a:r>
            <a:r>
              <a:rPr lang="en-US" dirty="0"/>
              <a:t> SPs may not always be bad. 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Multi-AP coordination may be possible for overlapping </a:t>
            </a:r>
            <a:r>
              <a:rPr lang="en-US" dirty="0" err="1"/>
              <a:t>rTWT</a:t>
            </a:r>
            <a:r>
              <a:rPr lang="en-US" dirty="0"/>
              <a:t> SPs to achieve more efficient spectrum usage.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may be better to allow APs to determine if it allows overlapping transmissions.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is beneficial to allow APs to indicate whether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Its </a:t>
            </a:r>
            <a:r>
              <a:rPr lang="en-US" dirty="0" err="1"/>
              <a:t>rTWT</a:t>
            </a:r>
            <a:r>
              <a:rPr lang="en-US" dirty="0"/>
              <a:t> SP is under OBSS </a:t>
            </a:r>
            <a:r>
              <a:rPr lang="en-US" dirty="0" err="1"/>
              <a:t>rTWT</a:t>
            </a:r>
            <a:r>
              <a:rPr lang="en-US" dirty="0"/>
              <a:t> protection (i.e., not allowing OBSS transmissions).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is willing to respect OBSS </a:t>
            </a:r>
            <a:r>
              <a:rPr lang="en-US" dirty="0" err="1"/>
              <a:t>rTWT</a:t>
            </a:r>
            <a:r>
              <a:rPr lang="en-US" dirty="0"/>
              <a:t> protection from other APs.</a:t>
            </a:r>
          </a:p>
          <a:p>
            <a:pPr marL="800100" lvl="1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6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899882" y="634180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3200" dirty="0"/>
              <a:t>Coordinated MAP Transmissions on Overlapping </a:t>
            </a:r>
            <a:r>
              <a:rPr lang="en-US" sz="3200" dirty="0" err="1"/>
              <a:t>rTWT</a:t>
            </a:r>
            <a:r>
              <a:rPr lang="en-US" sz="3200" dirty="0"/>
              <a:t> SPs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6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10361" y="1699393"/>
            <a:ext cx="10940125" cy="4630314"/>
          </a:xfrm>
          <a:prstGeom prst="rect">
            <a:avLst/>
          </a:prstGeom>
          <a:ln/>
        </p:spPr>
        <p:txBody>
          <a:bodyPr lIns="91440" tIns="45720" rIns="91440" bIns="45720" anchor="t"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Coordinated MAP transmissions on overlapping </a:t>
            </a:r>
            <a:r>
              <a:rPr lang="en-US" dirty="0" err="1"/>
              <a:t>rTWT</a:t>
            </a:r>
            <a:r>
              <a:rPr lang="en-US" dirty="0"/>
              <a:t> were discussed [1-5].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Different </a:t>
            </a:r>
            <a:r>
              <a:rPr lang="en-US" dirty="0" err="1"/>
              <a:t>rTWT</a:t>
            </a:r>
            <a:r>
              <a:rPr lang="en-US" dirty="0"/>
              <a:t> schedules may be with different SP periodicities. 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Thus, if a </a:t>
            </a:r>
            <a:r>
              <a:rPr lang="en-US" dirty="0" err="1"/>
              <a:t>rTWT</a:t>
            </a:r>
            <a:r>
              <a:rPr lang="en-US" dirty="0"/>
              <a:t> schedule is established without considering MAP coordination, some </a:t>
            </a:r>
            <a:r>
              <a:rPr lang="en-US" dirty="0" err="1"/>
              <a:t>rTWT</a:t>
            </a:r>
            <a:r>
              <a:rPr lang="en-US" dirty="0"/>
              <a:t> SPs of the schedule may overlap with other </a:t>
            </a:r>
            <a:r>
              <a:rPr lang="en-US" dirty="0" err="1"/>
              <a:t>rTWT</a:t>
            </a:r>
            <a:r>
              <a:rPr lang="en-US" dirty="0"/>
              <a:t> schedule(s) and the rest may not. 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Two different MAP coordination schemes for </a:t>
            </a:r>
            <a:r>
              <a:rPr lang="en-US" dirty="0" err="1"/>
              <a:t>rTWT</a:t>
            </a:r>
            <a:r>
              <a:rPr lang="en-US" dirty="0"/>
              <a:t> transmissions may be considered: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 1 (</a:t>
            </a:r>
            <a:r>
              <a:rPr lang="en-US" dirty="0" err="1"/>
              <a:t>rTWT</a:t>
            </a:r>
            <a:r>
              <a:rPr lang="en-US" dirty="0"/>
              <a:t> schedule level coordination): Establish MAP coordinated </a:t>
            </a:r>
            <a:r>
              <a:rPr lang="en-US" dirty="0" err="1"/>
              <a:t>rTWT</a:t>
            </a:r>
            <a:r>
              <a:rPr lang="en-US" dirty="0"/>
              <a:t> schedules so that all </a:t>
            </a:r>
            <a:r>
              <a:rPr lang="en-US" dirty="0" err="1"/>
              <a:t>rTWT</a:t>
            </a:r>
            <a:r>
              <a:rPr lang="en-US" dirty="0"/>
              <a:t> SPs in the </a:t>
            </a:r>
            <a:r>
              <a:rPr lang="en-US" dirty="0" err="1"/>
              <a:t>rTWT</a:t>
            </a:r>
            <a:r>
              <a:rPr lang="en-US" dirty="0"/>
              <a:t> schedule are overlapping or non-overlapping.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 2 (</a:t>
            </a:r>
            <a:r>
              <a:rPr lang="en-US" dirty="0" err="1"/>
              <a:t>rTWT</a:t>
            </a:r>
            <a:r>
              <a:rPr lang="en-US" dirty="0"/>
              <a:t> SP level coordination): Establish </a:t>
            </a:r>
            <a:r>
              <a:rPr lang="en-US" dirty="0" err="1"/>
              <a:t>rTWT</a:t>
            </a:r>
            <a:r>
              <a:rPr lang="en-US" dirty="0"/>
              <a:t> schedule without considering MAP coordination. The APs announce to its associated STAs if coordinated MAP transmissions (e.g., C-SR, C-OFDMA, etc.) happen for overlapping </a:t>
            </a:r>
            <a:r>
              <a:rPr lang="en-US" dirty="0" err="1"/>
              <a:t>rTWT</a:t>
            </a:r>
            <a:r>
              <a:rPr lang="en-US" dirty="0"/>
              <a:t> SPs.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2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3200" dirty="0" err="1"/>
              <a:t>rTWT</a:t>
            </a:r>
            <a:r>
              <a:rPr lang="en-US" sz="3200" dirty="0"/>
              <a:t> Schedules Allowing OBSS STAs to Participate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7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1932769"/>
            <a:ext cx="9577064" cy="3682752"/>
          </a:xfrm>
          <a:prstGeom prst="rect">
            <a:avLst/>
          </a:prstGeom>
          <a:ln/>
        </p:spPr>
        <p:txBody>
          <a:bodyPr lIns="91440" tIns="45720" rIns="91440" bIns="45720" anchor="t"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may further consider to allow OBSS STAs to participate in a </a:t>
            </a:r>
            <a:r>
              <a:rPr lang="en-US" dirty="0" err="1"/>
              <a:t>rTWT</a:t>
            </a:r>
            <a:r>
              <a:rPr lang="en-US" dirty="0"/>
              <a:t> schedule.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Use case: 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OBSS STA with low latency traffic may not be able to participate in </a:t>
            </a:r>
            <a:r>
              <a:rPr lang="en-US" dirty="0" err="1"/>
              <a:t>rTWT</a:t>
            </a:r>
            <a:r>
              <a:rPr lang="en-US" dirty="0"/>
              <a:t> schedules from its associated AP.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 STA is roaming from one AP to another.</a:t>
            </a:r>
          </a:p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Design considerations: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Need a MAP architecture to enable this.</a:t>
            </a:r>
          </a:p>
          <a:p>
            <a:pPr marL="1085850"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6723F-0545-547E-CEFC-A8307CF93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852" y="4117976"/>
            <a:ext cx="29337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7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453E0C-4688-344A-BFC8-2E71718B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C58060-6C33-DA25-F903-3646A068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918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sharing, allowing an AP to share the TXOP with a STA for UL/P2P transmission, is supported in </a:t>
            </a:r>
            <a:r>
              <a:rPr lang="en-US" dirty="0" err="1"/>
              <a:t>rTWT</a:t>
            </a:r>
            <a:r>
              <a:rPr lang="en-US" dirty="0"/>
              <a:t> in 802.11be.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suggested extending the idea to allow TXOP sharing with an AP.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r-TWT scheduling AP should know the buffer status of the r-TWT scheduled AP/STA to share a time slot with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TID related buffer status is preferred since </a:t>
            </a:r>
            <a:r>
              <a:rPr lang="en-US" dirty="0" err="1"/>
              <a:t>rTWT</a:t>
            </a:r>
            <a:r>
              <a:rPr lang="en-US" dirty="0"/>
              <a:t> is using DL/UL TID to prioritize the latency sensitive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P2P related buffer status is preferred to allow the AP to perform Triggered TXOP Sharing Mode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Aggregated AP buffer status is needed when coordinated MAP transmission is considered.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Reconsider contributions in 802.11be or new solutions to address this issue.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B6BA3A-F0E2-50EB-6752-5128959B2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6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Summary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1717539"/>
            <a:ext cx="1036108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err="1"/>
              <a:t>rTWT</a:t>
            </a:r>
            <a:r>
              <a:rPr lang="en-US" sz="2800" dirty="0"/>
              <a:t> protection from OBSS transmissions should be considered to better support low latency transmissions.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Coordinated MAP transmissions on overlapping </a:t>
            </a:r>
            <a:r>
              <a:rPr lang="en-US" sz="2800" dirty="0" err="1"/>
              <a:t>rTWT</a:t>
            </a:r>
            <a:r>
              <a:rPr lang="en-US" sz="2800" dirty="0"/>
              <a:t> SPs improves </a:t>
            </a:r>
            <a:r>
              <a:rPr lang="en-US" sz="2800"/>
              <a:t>the channel </a:t>
            </a:r>
            <a:r>
              <a:rPr lang="en-US" sz="2800" dirty="0"/>
              <a:t>usage.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err="1"/>
              <a:t>rTWT</a:t>
            </a:r>
            <a:r>
              <a:rPr lang="en-US" sz="2800" dirty="0"/>
              <a:t> Schedules allowing OBSS STAs to participate could further benefit the low latency traffic delivery. 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Updated buffer status report is needed to better support </a:t>
            </a:r>
            <a:r>
              <a:rPr lang="en-US" sz="2800" dirty="0" err="1"/>
              <a:t>rTWT</a:t>
            </a:r>
            <a:r>
              <a:rPr lang="en-US" sz="2800" dirty="0"/>
              <a:t> operation. </a:t>
            </a:r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marL="8001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06B781AF-4CCF-49B0-A572-DE54FBE5D942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9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4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8" ma:contentTypeDescription="Create a new document." ma:contentTypeScope="" ma:versionID="02c5f6f00540fe74c7f51c674b0bab70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f5080a7253b1155278f263508e3c16df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dae37dc-1963-4192-976e-711db4d08a86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F2559B-4BDA-4AA9-BDD8-532A17C0E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996</Words>
  <Application>Microsoft Office PowerPoint</Application>
  <PresentationFormat>Widescreen</PresentationFormat>
  <Paragraphs>112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Enhanced rTWT and Multiple AP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Buffer Status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rTWT and Multiple AP Operations</dc:title>
  <dc:creator/>
  <cp:lastModifiedBy/>
  <cp:revision>1</cp:revision>
  <dcterms:created xsi:type="dcterms:W3CDTF">2020-08-27T19:32:30Z</dcterms:created>
  <dcterms:modified xsi:type="dcterms:W3CDTF">2023-05-15T00:47:48Z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</Properties>
</file>