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387" r:id="rId4"/>
    <p:sldId id="2391" r:id="rId5"/>
    <p:sldId id="2390" r:id="rId6"/>
    <p:sldId id="2398" r:id="rId7"/>
    <p:sldId id="2393" r:id="rId8"/>
    <p:sldId id="2400" r:id="rId9"/>
    <p:sldId id="2389" r:id="rId1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0" d="100"/>
          <a:sy n="110" d="100"/>
        </p:scale>
        <p:origin x="108" y="1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9AA1A56-4E8C-442F-885D-593EE1CE683A}"/>
    <pc:docChg chg="modSld modMainMaster">
      <pc:chgData name="Ansley, Carol (CCI-Atlanta)" userId="cbcdc21a-90c4-4b2f-81f7-da4165205229" providerId="ADAL" clId="{39AA1A56-4E8C-442F-885D-593EE1CE683A}" dt="2023-03-08T15:48:34.564" v="9" actId="20577"/>
      <pc:docMkLst>
        <pc:docMk/>
      </pc:docMkLst>
      <pc:sldChg chg="modSp mod">
        <pc:chgData name="Ansley, Carol (CCI-Atlanta)" userId="cbcdc21a-90c4-4b2f-81f7-da4165205229" providerId="ADAL" clId="{39AA1A56-4E8C-442F-885D-593EE1CE683A}" dt="2023-03-08T15:48:34.564" v="9" actId="20577"/>
        <pc:sldMkLst>
          <pc:docMk/>
          <pc:sldMk cId="0" sldId="256"/>
        </pc:sldMkLst>
        <pc:spChg chg="mod">
          <ac:chgData name="Ansley, Carol (CCI-Atlanta)" userId="cbcdc21a-90c4-4b2f-81f7-da4165205229" providerId="ADAL" clId="{39AA1A56-4E8C-442F-885D-593EE1CE683A}" dt="2023-03-08T15:48:34.564" v="9" actId="20577"/>
          <ac:spMkLst>
            <pc:docMk/>
            <pc:sldMk cId="0" sldId="256"/>
            <ac:spMk id="53" creationId="{00000000-0000-0000-0000-000000000000}"/>
          </ac:spMkLst>
        </pc:spChg>
      </pc:sldChg>
      <pc:sldMasterChg chg="modSp mod">
        <pc:chgData name="Ansley, Carol (CCI-Atlanta)" userId="cbcdc21a-90c4-4b2f-81f7-da4165205229" providerId="ADAL" clId="{39AA1A56-4E8C-442F-885D-593EE1CE683A}" dt="2023-03-08T15:48:06.868" v="5" actId="20577"/>
        <pc:sldMasterMkLst>
          <pc:docMk/>
          <pc:sldMasterMk cId="0" sldId="2147483648"/>
        </pc:sldMasterMkLst>
        <pc:spChg chg="mod">
          <ac:chgData name="Ansley, Carol (CCI-Atlanta)" userId="cbcdc21a-90c4-4b2f-81f7-da4165205229" providerId="ADAL" clId="{39AA1A56-4E8C-442F-885D-593EE1CE683A}" dt="2023-03-08T15:48:06.868" v="5" actId="20577"/>
          <ac:spMkLst>
            <pc:docMk/>
            <pc:sldMasterMk cId="0" sldId="2147483648"/>
            <ac:spMk id="5"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328r0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Proposal for MLD OTA MAC Change</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presents ideas on OTA MAC Address change while a STA is associated for MLD STAs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For MLDs, changing the increment used for sequence numbers and packet numbers would simplify the ability to change OTA MAC addresses. If that increment change was implemented generally, it would also simplify MAC change actions since SN/PN changes would no longer need to be tied to the MAC changes.</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826200767"/>
              </p:ext>
            </p:extLst>
          </p:nvPr>
        </p:nvGraphicFramePr>
        <p:xfrm>
          <a:off x="789197" y="2821196"/>
          <a:ext cx="7052476" cy="3381109"/>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change its own OTA MAC Address when reassociating from a CPE AP to another CPE AP.</a:t>
                      </a:r>
                    </a:p>
                  </a:txBody>
                  <a:tcPr anchor="ctr"/>
                </a:tc>
                <a:extLst>
                  <a:ext uri="{0D108BD9-81ED-4DB2-BD59-A6C34878D82A}">
                    <a16:rowId xmlns:a16="http://schemas.microsoft.com/office/drawing/2014/main" val="277478750"/>
                  </a:ext>
                </a:extLst>
              </a:tr>
              <a:tr h="584351">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initiate changing its own OTA MAC Address used with a CPE AP in Associate STA State 4 without any loss of connection.</a:t>
                      </a:r>
                    </a:p>
                  </a:txBody>
                  <a:tcPr marL="68580" marR="68580" marT="0" marB="0" anchor="ctr"/>
                </a:tc>
                <a:extLst>
                  <a:ext uri="{0D108BD9-81ED-4DB2-BD59-A6C34878D82A}">
                    <a16:rowId xmlns:a16="http://schemas.microsoft.com/office/drawing/2014/main" val="1590369009"/>
                  </a:ext>
                </a:extLst>
              </a:tr>
              <a:tr h="720432">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8</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11bi </a:t>
                      </a: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shall define a mechanism for a CPE AP to initiate changing the OTA MAC Addresses of a set of associated CPE Client’s in the BSS (those CPE Clients in Associate STA State 4) without any loss of </a:t>
                      </a: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connection.</a:t>
                      </a:r>
                      <a:endPar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nchor="ctr"/>
                </a:tc>
                <a:extLst>
                  <a:ext uri="{0D108BD9-81ED-4DB2-BD59-A6C34878D82A}">
                    <a16:rowId xmlns:a16="http://schemas.microsoft.com/office/drawing/2014/main" val="2771031565"/>
                  </a:ext>
                </a:extLst>
              </a:tr>
              <a:tr h="624374">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and CPE AP to establish the CPE Client’s DS MAC Address without the CPE Client’s DS MAC Address being transmitted in the clear.</a:t>
                      </a:r>
                    </a:p>
                  </a:txBody>
                  <a:tcPr anchor="ctr"/>
                </a:tc>
                <a:extLst>
                  <a:ext uri="{0D108BD9-81ED-4DB2-BD59-A6C34878D82A}">
                    <a16:rowId xmlns:a16="http://schemas.microsoft.com/office/drawing/2014/main" val="439992939"/>
                  </a:ext>
                </a:extLst>
              </a:tr>
              <a:tr h="720432">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39</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11bi shall define a mechanism for a BPE AP and a BPE Client to change the OTA MAC addresses, SN and PN they use for unicast transmissions.</a:t>
                      </a: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91138274"/>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Thoughts on MLO and MAC change</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p:txBody>
          <a:bodyPr>
            <a:normAutofit/>
          </a:bodyPr>
          <a:lstStyle/>
          <a:p>
            <a:pPr marL="0" indent="0">
              <a:buNone/>
            </a:pPr>
            <a:r>
              <a:rPr lang="en-US" sz="1600" spc="-1" dirty="0">
                <a:latin typeface="Times New Roman" panose="02020603050405020304" pitchFamily="18" charset="0"/>
                <a:cs typeface="Times New Roman" panose="02020603050405020304" pitchFamily="18" charset="0"/>
              </a:rPr>
              <a:t>Ideally, since the individual affiliated STAs use their own MAC addresses (35.3.2), a MAC transition event within an MLD should be able to proceed within each affiliated AP independently.  The only complication is that the AP MLD sets the SN/PN for each flow. </a:t>
            </a:r>
          </a:p>
          <a:p>
            <a:pPr marL="0" indent="0">
              <a:buNone/>
            </a:pPr>
            <a:r>
              <a:rPr lang="en-US" sz="1600" spc="-1" dirty="0">
                <a:latin typeface="Times New Roman" panose="02020603050405020304" pitchFamily="18" charset="0"/>
                <a:cs typeface="Times New Roman" panose="02020603050405020304" pitchFamily="18" charset="0"/>
              </a:rPr>
              <a:t>Theoretically, even if the affiliated STAs all change their addresses, the new address will be linked to the old one by the SN/PN unless that is changed as well.</a:t>
            </a: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p:sp>
        <p:nvSpPr>
          <p:cNvPr id="4" name="Rectangle: Rounded Corners 3">
            <a:extLst>
              <a:ext uri="{FF2B5EF4-FFF2-40B4-BE49-F238E27FC236}">
                <a16:creationId xmlns:a16="http://schemas.microsoft.com/office/drawing/2014/main" id="{0C8E94FA-5138-0483-9D22-54C7AF933BAD}"/>
              </a:ext>
            </a:extLst>
          </p:cNvPr>
          <p:cNvSpPr/>
          <p:nvPr/>
        </p:nvSpPr>
        <p:spPr>
          <a:xfrm>
            <a:off x="1928104" y="3291839"/>
            <a:ext cx="1890188" cy="1262756"/>
          </a:xfrm>
          <a:prstGeom prst="roundRect">
            <a:avLst/>
          </a:prstGeom>
          <a:pattFill prst="pct10">
            <a:fgClr>
              <a:schemeClr val="tx1"/>
            </a:fgClr>
            <a:bgClr>
              <a:schemeClr val="bg1"/>
            </a:bgClr>
          </a:pattFill>
          <a:ln w="25400" cap="flat">
            <a:solidFill>
              <a:schemeClr val="tx1"/>
            </a:solidFill>
            <a:prstDash val="sysDash"/>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mn-lt"/>
              <a:ea typeface="+mn-ea"/>
              <a:cs typeface="+mn-cs"/>
              <a:sym typeface="Helvetica"/>
            </a:endParaRPr>
          </a:p>
        </p:txBody>
      </p:sp>
      <p:sp>
        <p:nvSpPr>
          <p:cNvPr id="5" name="Rectangle: Rounded Corners 4">
            <a:extLst>
              <a:ext uri="{FF2B5EF4-FFF2-40B4-BE49-F238E27FC236}">
                <a16:creationId xmlns:a16="http://schemas.microsoft.com/office/drawing/2014/main" id="{B68561B1-A6D8-A981-DDD3-9807F41DC117}"/>
              </a:ext>
            </a:extLst>
          </p:cNvPr>
          <p:cNvSpPr/>
          <p:nvPr/>
        </p:nvSpPr>
        <p:spPr>
          <a:xfrm>
            <a:off x="1830254" y="4640600"/>
            <a:ext cx="1227321" cy="1531600"/>
          </a:xfrm>
          <a:prstGeom prst="roundRect">
            <a:avLst/>
          </a:prstGeom>
          <a:solidFill>
            <a:srgbClr val="FFFFFF"/>
          </a:solidFill>
          <a:ln w="25400" cap="flat">
            <a:solidFill>
              <a:schemeClr val="tx1"/>
            </a:solidFill>
            <a:prstDash val="sysDash"/>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mn-lt"/>
              <a:ea typeface="+mn-ea"/>
              <a:cs typeface="+mn-cs"/>
              <a:sym typeface="Helvetica"/>
            </a:endParaRPr>
          </a:p>
        </p:txBody>
      </p:sp>
      <p:sp>
        <p:nvSpPr>
          <p:cNvPr id="6" name="Rectangle 5">
            <a:extLst>
              <a:ext uri="{FF2B5EF4-FFF2-40B4-BE49-F238E27FC236}">
                <a16:creationId xmlns:a16="http://schemas.microsoft.com/office/drawing/2014/main" id="{DEBA4AE6-915E-A568-EBF7-903846218E2C}"/>
              </a:ext>
            </a:extLst>
          </p:cNvPr>
          <p:cNvSpPr/>
          <p:nvPr/>
        </p:nvSpPr>
        <p:spPr>
          <a:xfrm>
            <a:off x="1928104" y="4682866"/>
            <a:ext cx="1035042" cy="461665"/>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MPDU Header creation</a:t>
            </a:r>
          </a:p>
        </p:txBody>
      </p:sp>
      <p:sp>
        <p:nvSpPr>
          <p:cNvPr id="7" name="Rectangle 6">
            <a:extLst>
              <a:ext uri="{FF2B5EF4-FFF2-40B4-BE49-F238E27FC236}">
                <a16:creationId xmlns:a16="http://schemas.microsoft.com/office/drawing/2014/main" id="{9E016BCA-246A-4BF7-93A9-86C5070ACF09}"/>
              </a:ext>
            </a:extLst>
          </p:cNvPr>
          <p:cNvSpPr/>
          <p:nvPr/>
        </p:nvSpPr>
        <p:spPr>
          <a:xfrm>
            <a:off x="1928104" y="5742938"/>
            <a:ext cx="1046317" cy="307777"/>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PHY – </a:t>
            </a:r>
          </a:p>
          <a:p>
            <a:pPr marL="0" marR="0" indent="0" algn="ctr" defTabSz="914400" rtl="0" fontAlgn="auto" latinLnBrk="0" hangingPunct="0">
              <a:lnSpc>
                <a:spcPct val="100000"/>
              </a:lnSpc>
              <a:spcBef>
                <a:spcPts val="0"/>
              </a:spcBef>
              <a:spcAft>
                <a:spcPts val="0"/>
              </a:spcAft>
              <a:buClrTx/>
              <a:buSzTx/>
              <a:buFontTx/>
              <a:buNone/>
              <a:tabLst/>
            </a:pPr>
            <a:r>
              <a:rPr lang="en-US" sz="1000" dirty="0"/>
              <a:t>scrambler</a:t>
            </a: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Rectangle 7">
            <a:extLst>
              <a:ext uri="{FF2B5EF4-FFF2-40B4-BE49-F238E27FC236}">
                <a16:creationId xmlns:a16="http://schemas.microsoft.com/office/drawing/2014/main" id="{AD03C85F-421C-FD4B-8A0F-6EF3E2CC2903}"/>
              </a:ext>
            </a:extLst>
          </p:cNvPr>
          <p:cNvSpPr/>
          <p:nvPr/>
        </p:nvSpPr>
        <p:spPr>
          <a:xfrm>
            <a:off x="1928104" y="5106936"/>
            <a:ext cx="1035042" cy="615553"/>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A-MPDU- aggregation</a:t>
            </a:r>
          </a:p>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9" name="Rectangle: Rounded Corners 8">
            <a:extLst>
              <a:ext uri="{FF2B5EF4-FFF2-40B4-BE49-F238E27FC236}">
                <a16:creationId xmlns:a16="http://schemas.microsoft.com/office/drawing/2014/main" id="{E28EB026-26AD-BA08-333B-D29C2259C394}"/>
              </a:ext>
            </a:extLst>
          </p:cNvPr>
          <p:cNvSpPr/>
          <p:nvPr/>
        </p:nvSpPr>
        <p:spPr>
          <a:xfrm>
            <a:off x="2401177" y="4930916"/>
            <a:ext cx="1227321" cy="1497710"/>
          </a:xfrm>
          <a:prstGeom prst="roundRect">
            <a:avLst/>
          </a:prstGeom>
          <a:solidFill>
            <a:srgbClr val="FFFFFF"/>
          </a:solidFill>
          <a:ln w="25400" cap="flat">
            <a:solidFill>
              <a:schemeClr val="tx1"/>
            </a:solidFill>
            <a:prstDash val="sysDash"/>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mn-lt"/>
              <a:ea typeface="+mn-ea"/>
              <a:cs typeface="+mn-cs"/>
              <a:sym typeface="Helvetica"/>
            </a:endParaRPr>
          </a:p>
        </p:txBody>
      </p:sp>
      <p:sp>
        <p:nvSpPr>
          <p:cNvPr id="10" name="Rectangle 9">
            <a:extLst>
              <a:ext uri="{FF2B5EF4-FFF2-40B4-BE49-F238E27FC236}">
                <a16:creationId xmlns:a16="http://schemas.microsoft.com/office/drawing/2014/main" id="{75E8CB26-D623-E146-A551-AD64C1CE7799}"/>
              </a:ext>
            </a:extLst>
          </p:cNvPr>
          <p:cNvSpPr/>
          <p:nvPr/>
        </p:nvSpPr>
        <p:spPr>
          <a:xfrm>
            <a:off x="2294180" y="3456812"/>
            <a:ext cx="1035042" cy="184666"/>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mn-lt"/>
              <a:ea typeface="+mn-ea"/>
              <a:cs typeface="+mn-cs"/>
              <a:sym typeface="Helvetica"/>
            </a:endParaRPr>
          </a:p>
        </p:txBody>
      </p:sp>
      <p:sp>
        <p:nvSpPr>
          <p:cNvPr id="11" name="Rectangle 10">
            <a:extLst>
              <a:ext uri="{FF2B5EF4-FFF2-40B4-BE49-F238E27FC236}">
                <a16:creationId xmlns:a16="http://schemas.microsoft.com/office/drawing/2014/main" id="{3573E2F5-1C02-6875-DDF7-A558FAB27645}"/>
              </a:ext>
            </a:extLst>
          </p:cNvPr>
          <p:cNvSpPr/>
          <p:nvPr/>
        </p:nvSpPr>
        <p:spPr>
          <a:xfrm>
            <a:off x="2293537" y="3409972"/>
            <a:ext cx="1035042" cy="615553"/>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SN assignment</a:t>
            </a:r>
          </a:p>
          <a:p>
            <a:pPr marL="0" marR="0" indent="0" algn="ctr" defTabSz="914400" rtl="0" fontAlgn="auto" latinLnBrk="0" hangingPunct="0">
              <a:lnSpc>
                <a:spcPct val="100000"/>
              </a:lnSpc>
              <a:spcBef>
                <a:spcPts val="0"/>
              </a:spcBef>
              <a:spcAft>
                <a:spcPts val="0"/>
              </a:spcAft>
              <a:buClrTx/>
              <a:buSzTx/>
              <a:buFontTx/>
              <a:buNone/>
              <a:tabLst/>
            </a:pPr>
            <a:r>
              <a:rPr lang="en-US" sz="1000" dirty="0"/>
              <a:t>PN assignment</a:t>
            </a:r>
          </a:p>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12" name="Rectangle 11">
            <a:extLst>
              <a:ext uri="{FF2B5EF4-FFF2-40B4-BE49-F238E27FC236}">
                <a16:creationId xmlns:a16="http://schemas.microsoft.com/office/drawing/2014/main" id="{2F17D062-6EA4-C755-6AA3-976A8557C559}"/>
              </a:ext>
            </a:extLst>
          </p:cNvPr>
          <p:cNvSpPr/>
          <p:nvPr/>
        </p:nvSpPr>
        <p:spPr>
          <a:xfrm>
            <a:off x="2292893" y="3974944"/>
            <a:ext cx="1035686" cy="461665"/>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000" dirty="0"/>
          </a:p>
          <a:p>
            <a:pPr marL="0" marR="0" indent="0" algn="ctr" defTabSz="914400" rtl="0" fontAlgn="auto" latinLnBrk="0" hangingPunct="0">
              <a:lnSpc>
                <a:spcPct val="100000"/>
              </a:lnSpc>
              <a:spcBef>
                <a:spcPts val="0"/>
              </a:spcBef>
              <a:spcAft>
                <a:spcPts val="0"/>
              </a:spcAft>
              <a:buClrTx/>
              <a:buSzTx/>
              <a:buFontTx/>
              <a:buNone/>
              <a:tabLst/>
            </a:pPr>
            <a:r>
              <a:rPr lang="en-US" sz="1000" dirty="0"/>
              <a:t>MPDU encryption</a:t>
            </a:r>
          </a:p>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13" name="Rectangle 12">
            <a:extLst>
              <a:ext uri="{FF2B5EF4-FFF2-40B4-BE49-F238E27FC236}">
                <a16:creationId xmlns:a16="http://schemas.microsoft.com/office/drawing/2014/main" id="{425236BC-4209-36B6-CC4A-DF507E48852F}"/>
              </a:ext>
            </a:extLst>
          </p:cNvPr>
          <p:cNvSpPr/>
          <p:nvPr/>
        </p:nvSpPr>
        <p:spPr>
          <a:xfrm>
            <a:off x="2505401" y="4962672"/>
            <a:ext cx="1035042" cy="461665"/>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MPDU Header creation</a:t>
            </a:r>
          </a:p>
        </p:txBody>
      </p:sp>
      <p:sp>
        <p:nvSpPr>
          <p:cNvPr id="14" name="Rectangle 13">
            <a:extLst>
              <a:ext uri="{FF2B5EF4-FFF2-40B4-BE49-F238E27FC236}">
                <a16:creationId xmlns:a16="http://schemas.microsoft.com/office/drawing/2014/main" id="{9B88AFF0-A1E4-437F-A95E-D1AAE7E67421}"/>
              </a:ext>
            </a:extLst>
          </p:cNvPr>
          <p:cNvSpPr/>
          <p:nvPr/>
        </p:nvSpPr>
        <p:spPr>
          <a:xfrm>
            <a:off x="2507981" y="6022744"/>
            <a:ext cx="1046317" cy="307777"/>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PHY – </a:t>
            </a:r>
          </a:p>
          <a:p>
            <a:pPr marL="0" marR="0" indent="0" algn="ctr" defTabSz="914400" rtl="0" fontAlgn="auto" latinLnBrk="0" hangingPunct="0">
              <a:lnSpc>
                <a:spcPct val="100000"/>
              </a:lnSpc>
              <a:spcBef>
                <a:spcPts val="0"/>
              </a:spcBef>
              <a:spcAft>
                <a:spcPts val="0"/>
              </a:spcAft>
              <a:buClrTx/>
              <a:buSzTx/>
              <a:buFontTx/>
              <a:buNone/>
              <a:tabLst/>
            </a:pPr>
            <a:r>
              <a:rPr lang="en-US" sz="1000" dirty="0"/>
              <a:t>scrambler</a:t>
            </a: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15" name="Rectangle 14">
            <a:extLst>
              <a:ext uri="{FF2B5EF4-FFF2-40B4-BE49-F238E27FC236}">
                <a16:creationId xmlns:a16="http://schemas.microsoft.com/office/drawing/2014/main" id="{4660555F-4685-A9BE-5284-E6D3A285D5E2}"/>
              </a:ext>
            </a:extLst>
          </p:cNvPr>
          <p:cNvSpPr/>
          <p:nvPr/>
        </p:nvSpPr>
        <p:spPr>
          <a:xfrm>
            <a:off x="2507981" y="5386742"/>
            <a:ext cx="1035042" cy="615553"/>
          </a:xfrm>
          <a:prstGeom prst="rect">
            <a:avLst/>
          </a:prstGeom>
          <a:solidFill>
            <a:srgbClr val="FFFFFF"/>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a:p>
            <a:pPr marL="0" marR="0" indent="0" algn="ctr"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Tx/>
                <a:latin typeface="+mn-lt"/>
                <a:ea typeface="+mn-ea"/>
                <a:cs typeface="+mn-cs"/>
                <a:sym typeface="Helvetica"/>
              </a:rPr>
              <a:t>A-MPDU- aggregation</a:t>
            </a:r>
          </a:p>
          <a:p>
            <a:pPr marL="0" marR="0" indent="0" algn="ctr" defTabSz="9144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dirty="0">
              <a:ln>
                <a:noFill/>
              </a:ln>
              <a:solidFill>
                <a:srgbClr val="000000"/>
              </a:solidFill>
              <a:effectLst/>
              <a:uFillTx/>
              <a:latin typeface="+mn-lt"/>
              <a:ea typeface="+mn-ea"/>
              <a:cs typeface="+mn-cs"/>
              <a:sym typeface="Helvetica"/>
            </a:endParaRPr>
          </a:p>
        </p:txBody>
      </p:sp>
      <p:sp>
        <p:nvSpPr>
          <p:cNvPr id="16" name="TextBox 15">
            <a:extLst>
              <a:ext uri="{FF2B5EF4-FFF2-40B4-BE49-F238E27FC236}">
                <a16:creationId xmlns:a16="http://schemas.microsoft.com/office/drawing/2014/main" id="{973F7E6F-41EF-85AA-382A-0A6CC8138585}"/>
              </a:ext>
            </a:extLst>
          </p:cNvPr>
          <p:cNvSpPr txBox="1"/>
          <p:nvPr/>
        </p:nvSpPr>
        <p:spPr>
          <a:xfrm>
            <a:off x="4688899" y="3784297"/>
            <a:ext cx="2427805" cy="18466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MLD Upper Layer MAC –</a:t>
            </a:r>
          </a:p>
          <a:p>
            <a:pPr marL="0" marR="0" indent="0" algn="l" defTabSz="914400" rtl="0" fontAlgn="auto" latinLnBrk="0" hangingPunct="0">
              <a:lnSpc>
                <a:spcPct val="100000"/>
              </a:lnSpc>
              <a:spcBef>
                <a:spcPts val="0"/>
              </a:spcBef>
              <a:spcAft>
                <a:spcPts val="0"/>
              </a:spcAft>
              <a:buClrTx/>
              <a:buSzTx/>
              <a:buFontTx/>
              <a:buNone/>
              <a:tabLst/>
            </a:pPr>
            <a:r>
              <a:rPr lang="en-US" sz="1200" dirty="0"/>
              <a:t>Per AP MLD</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lang="en-US" sz="1200" dirty="0"/>
          </a:p>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lang="en-US" sz="1200" dirty="0"/>
          </a:p>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lang="en-US" sz="1200" dirty="0"/>
          </a:p>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r>
              <a:rPr lang="en-US" sz="1200" dirty="0"/>
              <a:t>Lower MAC – </a:t>
            </a:r>
          </a:p>
          <a:p>
            <a:pPr marL="0" marR="0" indent="0" algn="l" defTabSz="914400" rtl="0" fontAlgn="auto" latinLnBrk="0" hangingPunct="0">
              <a:lnSpc>
                <a:spcPct val="100000"/>
              </a:lnSpc>
              <a:spcBef>
                <a:spcPts val="0"/>
              </a:spcBef>
              <a:spcAft>
                <a:spcPts val="0"/>
              </a:spcAft>
              <a:buClrTx/>
              <a:buSzTx/>
              <a:buFontTx/>
              <a:buNone/>
              <a:tabLst/>
            </a:pPr>
            <a:r>
              <a:rPr lang="en-US" sz="1200" dirty="0"/>
              <a:t>Per Affiliated AP-STA</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sp>
        <p:nvSpPr>
          <p:cNvPr id="17" name="Right Brace 16">
            <a:extLst>
              <a:ext uri="{FF2B5EF4-FFF2-40B4-BE49-F238E27FC236}">
                <a16:creationId xmlns:a16="http://schemas.microsoft.com/office/drawing/2014/main" id="{1F46AB26-41E3-3636-EB4D-874303E6C657}"/>
              </a:ext>
            </a:extLst>
          </p:cNvPr>
          <p:cNvSpPr/>
          <p:nvPr/>
        </p:nvSpPr>
        <p:spPr>
          <a:xfrm>
            <a:off x="4368352" y="3409972"/>
            <a:ext cx="235072" cy="991775"/>
          </a:xfrm>
          <a:prstGeom prst="rightBrac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endParaRPr>
          </a:p>
        </p:txBody>
      </p:sp>
      <p:sp>
        <p:nvSpPr>
          <p:cNvPr id="18" name="Right Brace 17">
            <a:extLst>
              <a:ext uri="{FF2B5EF4-FFF2-40B4-BE49-F238E27FC236}">
                <a16:creationId xmlns:a16="http://schemas.microsoft.com/office/drawing/2014/main" id="{4EAC5339-1C74-8FC6-DB82-683AD44B13BA}"/>
              </a:ext>
            </a:extLst>
          </p:cNvPr>
          <p:cNvSpPr/>
          <p:nvPr/>
        </p:nvSpPr>
        <p:spPr>
          <a:xfrm>
            <a:off x="4368352" y="4954579"/>
            <a:ext cx="235072" cy="1347971"/>
          </a:xfrm>
          <a:prstGeom prst="rightBrac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endParaRPr>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60F25-7641-4F02-3731-6B3CEBEC7BD5}"/>
              </a:ext>
            </a:extLst>
          </p:cNvPr>
          <p:cNvSpPr>
            <a:spLocks noGrp="1"/>
          </p:cNvSpPr>
          <p:nvPr>
            <p:ph type="title"/>
          </p:nvPr>
        </p:nvSpPr>
        <p:spPr/>
        <p:txBody>
          <a:bodyPr/>
          <a:lstStyle/>
          <a:p>
            <a:r>
              <a:rPr lang="en-US" dirty="0"/>
              <a:t>Alternatives for MLD OTA MAC address change during association</a:t>
            </a:r>
          </a:p>
        </p:txBody>
      </p:sp>
      <p:sp>
        <p:nvSpPr>
          <p:cNvPr id="3" name="Text Placeholder 2">
            <a:extLst>
              <a:ext uri="{FF2B5EF4-FFF2-40B4-BE49-F238E27FC236}">
                <a16:creationId xmlns:a16="http://schemas.microsoft.com/office/drawing/2014/main" id="{1441AD70-F3D1-6C3F-0AC0-F49D181CD67E}"/>
              </a:ext>
            </a:extLst>
          </p:cNvPr>
          <p:cNvSpPr>
            <a:spLocks noGrp="1"/>
          </p:cNvSpPr>
          <p:nvPr>
            <p:ph type="body" idx="1"/>
          </p:nvPr>
        </p:nvSpPr>
        <p:spPr/>
        <p:txBody>
          <a:bodyPr>
            <a:normAutofit fontScale="92500" lnSpcReduction="20000"/>
          </a:bodyPr>
          <a:lstStyle/>
          <a:p>
            <a:pPr>
              <a:spcAft>
                <a:spcPts val="600"/>
              </a:spcAft>
            </a:pPr>
            <a:r>
              <a:rPr lang="en-US" dirty="0"/>
              <a:t>Because the SN/PN are changed at the upper MAC level of an AP MLD, all the queues across the entire MLD would need to be flushed to ensure a safe transition.  This could cause an unreasonable amount of delay for some packets/flows if one or more of the links either have excessive traffic or large amounts of retransmissions.</a:t>
            </a:r>
          </a:p>
          <a:p>
            <a:pPr>
              <a:spcAft>
                <a:spcPts val="600"/>
              </a:spcAft>
            </a:pPr>
            <a:r>
              <a:rPr lang="en-US" dirty="0"/>
              <a:t>Alternatively, the scheme for incrementing SN/PN could be changed to use a random increment so that the sequence would not be simple to link between before and after the OTA MAC addresses changed.</a:t>
            </a:r>
          </a:p>
          <a:p>
            <a:pPr>
              <a:spcAft>
                <a:spcPts val="600"/>
              </a:spcAft>
            </a:pPr>
            <a:r>
              <a:rPr lang="en-US" dirty="0"/>
              <a:t>For example, </a:t>
            </a:r>
          </a:p>
          <a:p>
            <a:pPr lvl="1"/>
            <a:r>
              <a:rPr lang="en-US" dirty="0"/>
              <a:t>	@SN(n+1) = PRF-128/46(</a:t>
            </a:r>
            <a:r>
              <a:rPr lang="en-US" b="1" dirty="0"/>
              <a:t>PMK</a:t>
            </a:r>
            <a:r>
              <a:rPr lang="en-US" dirty="0"/>
              <a:t>, “sequence”, @SN(n), 128)</a:t>
            </a:r>
          </a:p>
          <a:p>
            <a:endParaRPr lang="en-US" sz="1800" dirty="0"/>
          </a:p>
          <a:p>
            <a:pPr lvl="1"/>
            <a:r>
              <a:rPr lang="en-US" dirty="0"/>
              <a:t>	Where the PMK is the current Pairwise Master Key </a:t>
            </a:r>
          </a:p>
          <a:p>
            <a:pPr lvl="1"/>
            <a:r>
              <a:rPr lang="en-US" dirty="0"/>
              <a:t>	Chunks of 12 bits are used for the OTA sequence number beginning 	with the left most 12 bits, then the next 12 bits (13-24), etc.</a:t>
            </a:r>
          </a:p>
          <a:p>
            <a:pPr lvl="1"/>
            <a:endParaRPr lang="en-US" dirty="0"/>
          </a:p>
          <a:p>
            <a:pPr marL="285750" lvl="1" indent="-285750">
              <a:buFont typeface="Arial" panose="020B0604020202020204" pitchFamily="34" charset="0"/>
              <a:buChar char="•"/>
            </a:pPr>
            <a:r>
              <a:rPr lang="en-US" dirty="0"/>
              <a:t>Using a randomized sequence number would allow each affiliated AP to manage its OTA MAC rotation independently.</a:t>
            </a:r>
          </a:p>
          <a:p>
            <a:endParaRPr lang="en-US" dirty="0"/>
          </a:p>
        </p:txBody>
      </p:sp>
    </p:spTree>
    <p:extLst>
      <p:ext uri="{BB962C8B-B14F-4D97-AF65-F5344CB8AC3E}">
        <p14:creationId xmlns:p14="http://schemas.microsoft.com/office/powerpoint/2010/main" val="191728663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A855-4FD6-6041-43B4-41ADA505B195}"/>
              </a:ext>
            </a:extLst>
          </p:cNvPr>
          <p:cNvSpPr>
            <a:spLocks noGrp="1"/>
          </p:cNvSpPr>
          <p:nvPr>
            <p:ph type="title"/>
          </p:nvPr>
        </p:nvSpPr>
        <p:spPr/>
        <p:txBody>
          <a:bodyPr/>
          <a:lstStyle/>
          <a:p>
            <a:r>
              <a:rPr lang="en-US" dirty="0"/>
              <a:t>MAC generation for MLD</a:t>
            </a:r>
          </a:p>
        </p:txBody>
      </p:sp>
      <p:sp>
        <p:nvSpPr>
          <p:cNvPr id="3" name="Content Placeholder 2">
            <a:extLst>
              <a:ext uri="{FF2B5EF4-FFF2-40B4-BE49-F238E27FC236}">
                <a16:creationId xmlns:a16="http://schemas.microsoft.com/office/drawing/2014/main" id="{92CE81E8-997B-E79D-6904-E4C84D0ECD04}"/>
              </a:ext>
            </a:extLst>
          </p:cNvPr>
          <p:cNvSpPr>
            <a:spLocks noGrp="1"/>
          </p:cNvSpPr>
          <p:nvPr>
            <p:ph idx="1"/>
          </p:nvPr>
        </p:nvSpPr>
        <p:spPr>
          <a:xfrm>
            <a:off x="685800" y="1505527"/>
            <a:ext cx="7771680" cy="4589633"/>
          </a:xfrm>
        </p:spPr>
        <p:txBody>
          <a:bodyPr>
            <a:normAutofit fontScale="70000" lnSpcReduction="20000"/>
          </a:bodyPr>
          <a:lstStyle/>
          <a:p>
            <a:r>
              <a:rPr lang="en-US" dirty="0"/>
              <a:t>Within an MLD the same PMK is used for all of the links, but each link uses a separate MAC address in its unicast transmissions.</a:t>
            </a:r>
          </a:p>
          <a:p>
            <a:endParaRPr lang="en-US" dirty="0"/>
          </a:p>
          <a:p>
            <a:pPr marL="0" indent="0">
              <a:buNone/>
            </a:pPr>
            <a:r>
              <a:rPr lang="en-US" dirty="0"/>
              <a:t>Since a single PMK is available, the following is proposed for MLO:</a:t>
            </a:r>
          </a:p>
          <a:p>
            <a:pPr marL="0" indent="0">
              <a:buNone/>
            </a:pPr>
            <a:endParaRPr lang="en-US" dirty="0"/>
          </a:p>
          <a:p>
            <a:r>
              <a:rPr lang="en-US" dirty="0"/>
              <a:t>@PairMAC (n+1) = PRF-128/46(</a:t>
            </a:r>
            <a:r>
              <a:rPr lang="en-US" b="1" dirty="0"/>
              <a:t>PMK</a:t>
            </a:r>
            <a:r>
              <a:rPr lang="en-US" dirty="0"/>
              <a:t>, “concatenate(“</a:t>
            </a:r>
            <a:r>
              <a:rPr lang="en-US" dirty="0" err="1"/>
              <a:t>PairMAC</a:t>
            </a:r>
            <a:r>
              <a:rPr lang="en-US" dirty="0"/>
              <a:t>”,STA-MAC), @PairMAC(n), 128)</a:t>
            </a:r>
          </a:p>
          <a:p>
            <a:endParaRPr lang="en-US" dirty="0"/>
          </a:p>
          <a:p>
            <a:r>
              <a:rPr lang="en-US" dirty="0"/>
              <a:t>Where the PMK is the current Pairwise Master Key </a:t>
            </a:r>
          </a:p>
          <a:p>
            <a:r>
              <a:rPr lang="en-US" dirty="0"/>
              <a:t>Where the text string is a concatenation of the affiliated STA for that link’s original MAC address and the string “</a:t>
            </a:r>
            <a:r>
              <a:rPr lang="en-US" dirty="0" err="1"/>
              <a:t>PairMAC</a:t>
            </a:r>
            <a:r>
              <a:rPr lang="en-US" dirty="0"/>
              <a:t>”</a:t>
            </a:r>
          </a:p>
          <a:p>
            <a:r>
              <a:rPr lang="en-US" dirty="0"/>
              <a:t>The leftmost 46 bits are selected for SA MAC used to TX from an affiliated non-AP STA</a:t>
            </a:r>
          </a:p>
          <a:p>
            <a:r>
              <a:rPr lang="en-US" dirty="0"/>
              <a:t>The next 46 bits are selected for the DA MAC used for traffic to the same affiliated non-AP STA. </a:t>
            </a:r>
          </a:p>
          <a:p>
            <a:pPr marL="0" indent="0">
              <a:buNone/>
            </a:pPr>
            <a:endParaRPr lang="en-US" dirty="0"/>
          </a:p>
          <a:p>
            <a:endParaRPr lang="en-US" dirty="0"/>
          </a:p>
          <a:p>
            <a:pPr marL="0" indent="0">
              <a:buNone/>
            </a:pPr>
            <a:r>
              <a:rPr lang="en-US" dirty="0"/>
              <a:t>Alternatively, </a:t>
            </a:r>
          </a:p>
          <a:p>
            <a:r>
              <a:rPr lang="en-US" dirty="0"/>
              <a:t>@SMAC (n+1) = PRF-128/46(</a:t>
            </a:r>
            <a:r>
              <a:rPr lang="en-US" b="1" dirty="0"/>
              <a:t>PMK</a:t>
            </a:r>
            <a:r>
              <a:rPr lang="en-US" dirty="0"/>
              <a:t>, concatenate(“SMAC”,STA-MAC), @SMAC(n), 128)</a:t>
            </a:r>
          </a:p>
          <a:p>
            <a:r>
              <a:rPr lang="en-US" dirty="0"/>
              <a:t>@DMAC (n+1) = PRF-128/46(</a:t>
            </a:r>
            <a:r>
              <a:rPr lang="en-US" b="1" dirty="0"/>
              <a:t>PMK</a:t>
            </a:r>
            <a:r>
              <a:rPr lang="en-US" dirty="0"/>
              <a:t>, concatenate(“DMAC”,STA-MAC), @DMAC(n), 128)</a:t>
            </a:r>
          </a:p>
          <a:p>
            <a:endParaRPr lang="en-US" dirty="0"/>
          </a:p>
          <a:p>
            <a:r>
              <a:rPr lang="en-US" dirty="0"/>
              <a:t>Where the PMK is the current Pairwise Master Key used for the AP-MLD</a:t>
            </a:r>
          </a:p>
          <a:p>
            <a:r>
              <a:rPr lang="en-US" dirty="0"/>
              <a:t>Where the text string is a concatenation of the affiliated STA for that link’s original MAC address and the string “SMAC” or “DMAC”</a:t>
            </a:r>
          </a:p>
          <a:p>
            <a:r>
              <a:rPr lang="en-US" dirty="0"/>
              <a:t>The leftmost 46 bits are selected for each MAC (SMAC to mark traffic TX from a non-AP STA, DMAC used to mark traffic TX to the same non-AP STA). </a:t>
            </a:r>
          </a:p>
          <a:p>
            <a:endParaRPr lang="en-US" dirty="0"/>
          </a:p>
          <a:p>
            <a:pPr marL="0" indent="0">
              <a:buNone/>
            </a:pPr>
            <a:r>
              <a:rPr lang="en-US" dirty="0"/>
              <a:t>Using an existing key avoids additional messaging exchanges. </a:t>
            </a:r>
          </a:p>
          <a:p>
            <a:pPr marL="0" indent="0">
              <a:buNone/>
            </a:pPr>
            <a:r>
              <a:rPr lang="en-US" dirty="0"/>
              <a:t>Changing the SA and DA MACs separately removes the linkage between DS and US traffic.</a:t>
            </a:r>
          </a:p>
        </p:txBody>
      </p:sp>
    </p:spTree>
    <p:extLst>
      <p:ext uri="{BB962C8B-B14F-4D97-AF65-F5344CB8AC3E}">
        <p14:creationId xmlns:p14="http://schemas.microsoft.com/office/powerpoint/2010/main" val="3565440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99F3-72AE-7012-2306-E14533D5A00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96957D06-11A7-A26A-4F47-753DD54722D1}"/>
              </a:ext>
            </a:extLst>
          </p:cNvPr>
          <p:cNvSpPr>
            <a:spLocks noGrp="1"/>
          </p:cNvSpPr>
          <p:nvPr>
            <p:ph idx="1"/>
          </p:nvPr>
        </p:nvSpPr>
        <p:spPr/>
        <p:txBody>
          <a:bodyPr/>
          <a:lstStyle/>
          <a:p>
            <a:r>
              <a:rPr lang="en-US" dirty="0"/>
              <a:t>Is the group interested in text to change the increments of sequence numbers and packet numbers for at least MLDs from +1 to +/- random amount, subject only to a lack of repeat numbers within 10 frames?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93895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r>
              <a:rPr lang="en-US" dirty="0"/>
              <a:t>11-22/114r3 – Enhanced Random and Changing MAC Address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40354</TotalTime>
  <Words>950</Words>
  <Application>Microsoft Office PowerPoint</Application>
  <PresentationFormat>On-screen Show (4:3)</PresentationFormat>
  <Paragraphs>128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Helvetica</vt:lpstr>
      <vt:lpstr>Helvetica Neue</vt:lpstr>
      <vt:lpstr>Times New Roman</vt:lpstr>
      <vt:lpstr>Office Theme</vt:lpstr>
      <vt:lpstr>PowerPoint Presentation</vt:lpstr>
      <vt:lpstr>PowerPoint Presentation</vt:lpstr>
      <vt:lpstr>Summary</vt:lpstr>
      <vt:lpstr>Requirements</vt:lpstr>
      <vt:lpstr>Thoughts on MLO and MAC change</vt:lpstr>
      <vt:lpstr>Alternatives for MLD OTA MAC address change during association</vt:lpstr>
      <vt:lpstr>MAC generation for MLD</vt:lpstr>
      <vt:lpstr>Straw Poll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230</cp:revision>
  <dcterms:modified xsi:type="dcterms:W3CDTF">2023-03-08T15:48:43Z</dcterms:modified>
</cp:coreProperties>
</file>