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31" r:id="rId2"/>
    <p:sldId id="960" r:id="rId3"/>
    <p:sldId id="961" r:id="rId4"/>
    <p:sldId id="962" r:id="rId5"/>
    <p:sldId id="977" r:id="rId6"/>
    <p:sldId id="978" r:id="rId7"/>
    <p:sldId id="966" r:id="rId8"/>
    <p:sldId id="968" r:id="rId9"/>
    <p:sldId id="976" r:id="rId1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36" autoAdjust="0"/>
    <p:restoredTop sz="94582" autoAdjust="0"/>
  </p:normalViewPr>
  <p:slideViewPr>
    <p:cSldViewPr>
      <p:cViewPr varScale="1">
        <p:scale>
          <a:sx n="76" d="100"/>
          <a:sy n="76" d="100"/>
        </p:scale>
        <p:origin x="720"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219BCEB4-E218-449D-8F5A-3498F1278231}"/>
    <pc:docChg chg="undo custSel addSld delSld modSld modMainMaster">
      <pc:chgData name="Huang, Po-kai" userId="be743c7d-0ad3-4a01-a6bb-e19e76bd5877" providerId="ADAL" clId="{219BCEB4-E218-449D-8F5A-3498F1278231}" dt="2023-03-23T16:52:03.217" v="2189" actId="20577"/>
      <pc:docMkLst>
        <pc:docMk/>
      </pc:docMkLst>
      <pc:sldChg chg="modSp mod">
        <pc:chgData name="Huang, Po-kai" userId="be743c7d-0ad3-4a01-a6bb-e19e76bd5877" providerId="ADAL" clId="{219BCEB4-E218-449D-8F5A-3498F1278231}" dt="2023-03-13T17:18:19.759" v="13" actId="20577"/>
        <pc:sldMkLst>
          <pc:docMk/>
          <pc:sldMk cId="0" sldId="331"/>
        </pc:sldMkLst>
        <pc:spChg chg="mod">
          <ac:chgData name="Huang, Po-kai" userId="be743c7d-0ad3-4a01-a6bb-e19e76bd5877" providerId="ADAL" clId="{219BCEB4-E218-449D-8F5A-3498F1278231}" dt="2023-03-13T17:18:19.759" v="13" actId="20577"/>
          <ac:spMkLst>
            <pc:docMk/>
            <pc:sldMk cId="0" sldId="331"/>
            <ac:spMk id="15366" creationId="{AAB4AADD-B9F4-45B4-B9D2-5B5E3506EF55}"/>
          </ac:spMkLst>
        </pc:spChg>
      </pc:sldChg>
      <pc:sldChg chg="modSp mod">
        <pc:chgData name="Huang, Po-kai" userId="be743c7d-0ad3-4a01-a6bb-e19e76bd5877" providerId="ADAL" clId="{219BCEB4-E218-449D-8F5A-3498F1278231}" dt="2023-03-13T17:19:01.306" v="45" actId="20577"/>
        <pc:sldMkLst>
          <pc:docMk/>
          <pc:sldMk cId="1351943838" sldId="961"/>
        </pc:sldMkLst>
        <pc:spChg chg="mod">
          <ac:chgData name="Huang, Po-kai" userId="be743c7d-0ad3-4a01-a6bb-e19e76bd5877" providerId="ADAL" clId="{219BCEB4-E218-449D-8F5A-3498F1278231}" dt="2023-03-13T17:19:01.306" v="45" actId="20577"/>
          <ac:spMkLst>
            <pc:docMk/>
            <pc:sldMk cId="1351943838" sldId="961"/>
            <ac:spMk id="3" creationId="{27E9E578-BFB6-4492-A078-C329654D492D}"/>
          </ac:spMkLst>
        </pc:spChg>
      </pc:sldChg>
      <pc:sldChg chg="modSp mod">
        <pc:chgData name="Huang, Po-kai" userId="be743c7d-0ad3-4a01-a6bb-e19e76bd5877" providerId="ADAL" clId="{219BCEB4-E218-449D-8F5A-3498F1278231}" dt="2023-03-23T15:52:53.170" v="2182" actId="20577"/>
        <pc:sldMkLst>
          <pc:docMk/>
          <pc:sldMk cId="1897032383" sldId="962"/>
        </pc:sldMkLst>
        <pc:spChg chg="mod">
          <ac:chgData name="Huang, Po-kai" userId="be743c7d-0ad3-4a01-a6bb-e19e76bd5877" providerId="ADAL" clId="{219BCEB4-E218-449D-8F5A-3498F1278231}" dt="2023-03-23T15:52:53.170" v="2182" actId="20577"/>
          <ac:spMkLst>
            <pc:docMk/>
            <pc:sldMk cId="1897032383" sldId="962"/>
            <ac:spMk id="3" creationId="{2C523561-F9AD-4D80-BB47-E926471C27BD}"/>
          </ac:spMkLst>
        </pc:spChg>
      </pc:sldChg>
      <pc:sldChg chg="delSp del mod delAnim">
        <pc:chgData name="Huang, Po-kai" userId="be743c7d-0ad3-4a01-a6bb-e19e76bd5877" providerId="ADAL" clId="{219BCEB4-E218-449D-8F5A-3498F1278231}" dt="2023-03-13T17:34:00.952" v="811" actId="47"/>
        <pc:sldMkLst>
          <pc:docMk/>
          <pc:sldMk cId="1020275234" sldId="963"/>
        </pc:sldMkLst>
        <pc:spChg chg="del">
          <ac:chgData name="Huang, Po-kai" userId="be743c7d-0ad3-4a01-a6bb-e19e76bd5877" providerId="ADAL" clId="{219BCEB4-E218-449D-8F5A-3498F1278231}" dt="2023-03-13T17:20:44.410" v="49" actId="478"/>
          <ac:spMkLst>
            <pc:docMk/>
            <pc:sldMk cId="1020275234" sldId="963"/>
            <ac:spMk id="8" creationId="{7A71F435-D807-4A7B-9136-774552D5BB52}"/>
          </ac:spMkLst>
        </pc:spChg>
        <pc:spChg chg="del">
          <ac:chgData name="Huang, Po-kai" userId="be743c7d-0ad3-4a01-a6bb-e19e76bd5877" providerId="ADAL" clId="{219BCEB4-E218-449D-8F5A-3498F1278231}" dt="2023-03-13T17:20:44.410" v="49" actId="478"/>
          <ac:spMkLst>
            <pc:docMk/>
            <pc:sldMk cId="1020275234" sldId="963"/>
            <ac:spMk id="10" creationId="{87530941-1557-4117-8C6D-50A185DE2332}"/>
          </ac:spMkLst>
        </pc:spChg>
        <pc:spChg chg="del">
          <ac:chgData name="Huang, Po-kai" userId="be743c7d-0ad3-4a01-a6bb-e19e76bd5877" providerId="ADAL" clId="{219BCEB4-E218-449D-8F5A-3498F1278231}" dt="2023-03-13T17:20:44.410" v="49" actId="478"/>
          <ac:spMkLst>
            <pc:docMk/>
            <pc:sldMk cId="1020275234" sldId="963"/>
            <ac:spMk id="17" creationId="{16C88CBE-FDD4-4349-8DB2-19A3087652FD}"/>
          </ac:spMkLst>
        </pc:spChg>
        <pc:spChg chg="del">
          <ac:chgData name="Huang, Po-kai" userId="be743c7d-0ad3-4a01-a6bb-e19e76bd5877" providerId="ADAL" clId="{219BCEB4-E218-449D-8F5A-3498F1278231}" dt="2023-03-13T17:20:44.410" v="49" actId="478"/>
          <ac:spMkLst>
            <pc:docMk/>
            <pc:sldMk cId="1020275234" sldId="963"/>
            <ac:spMk id="18" creationId="{17B099A0-2EF4-4518-9012-37A835FCD899}"/>
          </ac:spMkLst>
        </pc:spChg>
        <pc:spChg chg="del">
          <ac:chgData name="Huang, Po-kai" userId="be743c7d-0ad3-4a01-a6bb-e19e76bd5877" providerId="ADAL" clId="{219BCEB4-E218-449D-8F5A-3498F1278231}" dt="2023-03-13T17:20:48.789" v="51" actId="478"/>
          <ac:spMkLst>
            <pc:docMk/>
            <pc:sldMk cId="1020275234" sldId="963"/>
            <ac:spMk id="22" creationId="{CEBAA3AF-259F-4A0C-B5C2-962C5181F93F}"/>
          </ac:spMkLst>
        </pc:spChg>
        <pc:spChg chg="del">
          <ac:chgData name="Huang, Po-kai" userId="be743c7d-0ad3-4a01-a6bb-e19e76bd5877" providerId="ADAL" clId="{219BCEB4-E218-449D-8F5A-3498F1278231}" dt="2023-03-13T17:20:44.410" v="49" actId="478"/>
          <ac:spMkLst>
            <pc:docMk/>
            <pc:sldMk cId="1020275234" sldId="963"/>
            <ac:spMk id="25" creationId="{3BFF7B52-59EC-4D2B-BC9D-67E8DC95A5A9}"/>
          </ac:spMkLst>
        </pc:spChg>
        <pc:spChg chg="del">
          <ac:chgData name="Huang, Po-kai" userId="be743c7d-0ad3-4a01-a6bb-e19e76bd5877" providerId="ADAL" clId="{219BCEB4-E218-449D-8F5A-3498F1278231}" dt="2023-03-13T17:20:44.410" v="49" actId="478"/>
          <ac:spMkLst>
            <pc:docMk/>
            <pc:sldMk cId="1020275234" sldId="963"/>
            <ac:spMk id="26" creationId="{EB842562-3E17-4022-8FC2-346AFBC3BB44}"/>
          </ac:spMkLst>
        </pc:spChg>
        <pc:spChg chg="del">
          <ac:chgData name="Huang, Po-kai" userId="be743c7d-0ad3-4a01-a6bb-e19e76bd5877" providerId="ADAL" clId="{219BCEB4-E218-449D-8F5A-3498F1278231}" dt="2023-03-13T17:20:44.410" v="49" actId="478"/>
          <ac:spMkLst>
            <pc:docMk/>
            <pc:sldMk cId="1020275234" sldId="963"/>
            <ac:spMk id="27" creationId="{13B1A2CF-2371-4302-AAEE-55321BB3AC2E}"/>
          </ac:spMkLst>
        </pc:spChg>
        <pc:spChg chg="del">
          <ac:chgData name="Huang, Po-kai" userId="be743c7d-0ad3-4a01-a6bb-e19e76bd5877" providerId="ADAL" clId="{219BCEB4-E218-449D-8F5A-3498F1278231}" dt="2023-03-13T17:20:44.410" v="49" actId="478"/>
          <ac:spMkLst>
            <pc:docMk/>
            <pc:sldMk cId="1020275234" sldId="963"/>
            <ac:spMk id="28" creationId="{E4F6B0E4-06BE-47FD-BD92-F19B34E1F80A}"/>
          </ac:spMkLst>
        </pc:spChg>
        <pc:spChg chg="del">
          <ac:chgData name="Huang, Po-kai" userId="be743c7d-0ad3-4a01-a6bb-e19e76bd5877" providerId="ADAL" clId="{219BCEB4-E218-449D-8F5A-3498F1278231}" dt="2023-03-13T17:20:47.364" v="50" actId="478"/>
          <ac:spMkLst>
            <pc:docMk/>
            <pc:sldMk cId="1020275234" sldId="963"/>
            <ac:spMk id="35" creationId="{5AF04D6A-AAE3-416F-A8C4-9729E3974231}"/>
          </ac:spMkLst>
        </pc:spChg>
        <pc:spChg chg="del">
          <ac:chgData name="Huang, Po-kai" userId="be743c7d-0ad3-4a01-a6bb-e19e76bd5877" providerId="ADAL" clId="{219BCEB4-E218-449D-8F5A-3498F1278231}" dt="2023-03-13T17:20:47.364" v="50" actId="478"/>
          <ac:spMkLst>
            <pc:docMk/>
            <pc:sldMk cId="1020275234" sldId="963"/>
            <ac:spMk id="36" creationId="{153FB76A-3620-4F84-AE83-6F5C0C6A955C}"/>
          </ac:spMkLst>
        </pc:spChg>
        <pc:spChg chg="del">
          <ac:chgData name="Huang, Po-kai" userId="be743c7d-0ad3-4a01-a6bb-e19e76bd5877" providerId="ADAL" clId="{219BCEB4-E218-449D-8F5A-3498F1278231}" dt="2023-03-13T17:20:47.364" v="50" actId="478"/>
          <ac:spMkLst>
            <pc:docMk/>
            <pc:sldMk cId="1020275234" sldId="963"/>
            <ac:spMk id="37" creationId="{D085C1E5-69FD-45A2-9963-27F8E31CC557}"/>
          </ac:spMkLst>
        </pc:spChg>
        <pc:spChg chg="del">
          <ac:chgData name="Huang, Po-kai" userId="be743c7d-0ad3-4a01-a6bb-e19e76bd5877" providerId="ADAL" clId="{219BCEB4-E218-449D-8F5A-3498F1278231}" dt="2023-03-13T17:20:47.364" v="50" actId="478"/>
          <ac:spMkLst>
            <pc:docMk/>
            <pc:sldMk cId="1020275234" sldId="963"/>
            <ac:spMk id="38" creationId="{0C0D82F5-3556-4F29-9E91-B4245349C32E}"/>
          </ac:spMkLst>
        </pc:spChg>
        <pc:spChg chg="del">
          <ac:chgData name="Huang, Po-kai" userId="be743c7d-0ad3-4a01-a6bb-e19e76bd5877" providerId="ADAL" clId="{219BCEB4-E218-449D-8F5A-3498F1278231}" dt="2023-03-13T17:20:47.364" v="50" actId="478"/>
          <ac:spMkLst>
            <pc:docMk/>
            <pc:sldMk cId="1020275234" sldId="963"/>
            <ac:spMk id="39" creationId="{BD316E6A-8307-43FD-8F4B-C7CEDBA97B09}"/>
          </ac:spMkLst>
        </pc:spChg>
        <pc:spChg chg="del">
          <ac:chgData name="Huang, Po-kai" userId="be743c7d-0ad3-4a01-a6bb-e19e76bd5877" providerId="ADAL" clId="{219BCEB4-E218-449D-8F5A-3498F1278231}" dt="2023-03-13T17:20:47.364" v="50" actId="478"/>
          <ac:spMkLst>
            <pc:docMk/>
            <pc:sldMk cId="1020275234" sldId="963"/>
            <ac:spMk id="40" creationId="{2E36CC9B-C689-4EC7-A928-C62E14C46EA6}"/>
          </ac:spMkLst>
        </pc:spChg>
        <pc:spChg chg="del">
          <ac:chgData name="Huang, Po-kai" userId="be743c7d-0ad3-4a01-a6bb-e19e76bd5877" providerId="ADAL" clId="{219BCEB4-E218-449D-8F5A-3498F1278231}" dt="2023-03-13T17:20:47.364" v="50" actId="478"/>
          <ac:spMkLst>
            <pc:docMk/>
            <pc:sldMk cId="1020275234" sldId="963"/>
            <ac:spMk id="41" creationId="{C5600ED8-B1FE-4A5B-BBF2-31981144C0D0}"/>
          </ac:spMkLst>
        </pc:spChg>
        <pc:spChg chg="del">
          <ac:chgData name="Huang, Po-kai" userId="be743c7d-0ad3-4a01-a6bb-e19e76bd5877" providerId="ADAL" clId="{219BCEB4-E218-449D-8F5A-3498F1278231}" dt="2023-03-13T17:20:47.364" v="50" actId="478"/>
          <ac:spMkLst>
            <pc:docMk/>
            <pc:sldMk cId="1020275234" sldId="963"/>
            <ac:spMk id="42" creationId="{EF755DCB-6134-4316-BEC4-92D302E028B9}"/>
          </ac:spMkLst>
        </pc:spChg>
        <pc:cxnChg chg="del">
          <ac:chgData name="Huang, Po-kai" userId="be743c7d-0ad3-4a01-a6bb-e19e76bd5877" providerId="ADAL" clId="{219BCEB4-E218-449D-8F5A-3498F1278231}" dt="2023-03-13T17:20:49.365" v="52" actId="478"/>
          <ac:cxnSpMkLst>
            <pc:docMk/>
            <pc:sldMk cId="1020275234" sldId="963"/>
            <ac:cxnSpMk id="24" creationId="{FB741CFE-1666-4ABE-9E09-F31D15310F84}"/>
          </ac:cxnSpMkLst>
        </pc:cxnChg>
        <pc:cxnChg chg="del">
          <ac:chgData name="Huang, Po-kai" userId="be743c7d-0ad3-4a01-a6bb-e19e76bd5877" providerId="ADAL" clId="{219BCEB4-E218-449D-8F5A-3498F1278231}" dt="2023-03-13T17:20:44.410" v="49" actId="478"/>
          <ac:cxnSpMkLst>
            <pc:docMk/>
            <pc:sldMk cId="1020275234" sldId="963"/>
            <ac:cxnSpMk id="30" creationId="{D73AA345-B643-4284-8CB9-2B3A63E42413}"/>
          </ac:cxnSpMkLst>
        </pc:cxnChg>
        <pc:cxnChg chg="del">
          <ac:chgData name="Huang, Po-kai" userId="be743c7d-0ad3-4a01-a6bb-e19e76bd5877" providerId="ADAL" clId="{219BCEB4-E218-449D-8F5A-3498F1278231}" dt="2023-03-13T17:20:44.410" v="49" actId="478"/>
          <ac:cxnSpMkLst>
            <pc:docMk/>
            <pc:sldMk cId="1020275234" sldId="963"/>
            <ac:cxnSpMk id="32" creationId="{542E5F4A-B37A-44E6-8B17-BE2FBF8D0E3F}"/>
          </ac:cxnSpMkLst>
        </pc:cxnChg>
        <pc:cxnChg chg="del">
          <ac:chgData name="Huang, Po-kai" userId="be743c7d-0ad3-4a01-a6bb-e19e76bd5877" providerId="ADAL" clId="{219BCEB4-E218-449D-8F5A-3498F1278231}" dt="2023-03-13T17:20:47.364" v="50" actId="478"/>
          <ac:cxnSpMkLst>
            <pc:docMk/>
            <pc:sldMk cId="1020275234" sldId="963"/>
            <ac:cxnSpMk id="43" creationId="{8E57E581-21B7-4DA1-AFB3-CF691DA431E3}"/>
          </ac:cxnSpMkLst>
        </pc:cxnChg>
        <pc:cxnChg chg="del">
          <ac:chgData name="Huang, Po-kai" userId="be743c7d-0ad3-4a01-a6bb-e19e76bd5877" providerId="ADAL" clId="{219BCEB4-E218-449D-8F5A-3498F1278231}" dt="2023-03-13T17:20:47.364" v="50" actId="478"/>
          <ac:cxnSpMkLst>
            <pc:docMk/>
            <pc:sldMk cId="1020275234" sldId="963"/>
            <ac:cxnSpMk id="44" creationId="{30878017-0602-4F84-9ED7-3133E337C705}"/>
          </ac:cxnSpMkLst>
        </pc:cxnChg>
      </pc:sldChg>
      <pc:sldChg chg="del">
        <pc:chgData name="Huang, Po-kai" userId="be743c7d-0ad3-4a01-a6bb-e19e76bd5877" providerId="ADAL" clId="{219BCEB4-E218-449D-8F5A-3498F1278231}" dt="2023-03-13T17:34:13.550" v="812" actId="47"/>
        <pc:sldMkLst>
          <pc:docMk/>
          <pc:sldMk cId="3813694862" sldId="964"/>
        </pc:sldMkLst>
      </pc:sldChg>
      <pc:sldChg chg="delSp modSp mod">
        <pc:chgData name="Huang, Po-kai" userId="be743c7d-0ad3-4a01-a6bb-e19e76bd5877" providerId="ADAL" clId="{219BCEB4-E218-449D-8F5A-3498F1278231}" dt="2023-03-23T16:52:03.217" v="2189" actId="20577"/>
        <pc:sldMkLst>
          <pc:docMk/>
          <pc:sldMk cId="863243284" sldId="966"/>
        </pc:sldMkLst>
        <pc:spChg chg="mod">
          <ac:chgData name="Huang, Po-kai" userId="be743c7d-0ad3-4a01-a6bb-e19e76bd5877" providerId="ADAL" clId="{219BCEB4-E218-449D-8F5A-3498F1278231}" dt="2023-03-23T16:52:03.217" v="2189" actId="20577"/>
          <ac:spMkLst>
            <pc:docMk/>
            <pc:sldMk cId="863243284" sldId="966"/>
            <ac:spMk id="3" creationId="{CC2C820E-6D4C-435B-8BBE-048C98851BD5}"/>
          </ac:spMkLst>
        </pc:spChg>
        <pc:spChg chg="del">
          <ac:chgData name="Huang, Po-kai" userId="be743c7d-0ad3-4a01-a6bb-e19e76bd5877" providerId="ADAL" clId="{219BCEB4-E218-449D-8F5A-3498F1278231}" dt="2023-03-13T17:59:38.841" v="1521" actId="478"/>
          <ac:spMkLst>
            <pc:docMk/>
            <pc:sldMk cId="863243284" sldId="966"/>
            <ac:spMk id="13" creationId="{5BED434E-9446-4245-B775-9DC9EFCCB28C}"/>
          </ac:spMkLst>
        </pc:spChg>
        <pc:spChg chg="del">
          <ac:chgData name="Huang, Po-kai" userId="be743c7d-0ad3-4a01-a6bb-e19e76bd5877" providerId="ADAL" clId="{219BCEB4-E218-449D-8F5A-3498F1278231}" dt="2023-03-13T17:59:38.841" v="1521" actId="478"/>
          <ac:spMkLst>
            <pc:docMk/>
            <pc:sldMk cId="863243284" sldId="966"/>
            <ac:spMk id="14" creationId="{09C2710B-0F3D-45DC-93ED-C8BD793E4101}"/>
          </ac:spMkLst>
        </pc:spChg>
        <pc:spChg chg="del">
          <ac:chgData name="Huang, Po-kai" userId="be743c7d-0ad3-4a01-a6bb-e19e76bd5877" providerId="ADAL" clId="{219BCEB4-E218-449D-8F5A-3498F1278231}" dt="2023-03-13T17:59:38.841" v="1521" actId="478"/>
          <ac:spMkLst>
            <pc:docMk/>
            <pc:sldMk cId="863243284" sldId="966"/>
            <ac:spMk id="15" creationId="{4FFDB398-D52E-4CE3-ABA4-666DA50E96B5}"/>
          </ac:spMkLst>
        </pc:spChg>
        <pc:spChg chg="del">
          <ac:chgData name="Huang, Po-kai" userId="be743c7d-0ad3-4a01-a6bb-e19e76bd5877" providerId="ADAL" clId="{219BCEB4-E218-449D-8F5A-3498F1278231}" dt="2023-03-13T17:59:08.889" v="1519" actId="478"/>
          <ac:spMkLst>
            <pc:docMk/>
            <pc:sldMk cId="863243284" sldId="966"/>
            <ac:spMk id="18" creationId="{5B9F6CED-0D87-42A4-8B59-6A13F8D4D6E6}"/>
          </ac:spMkLst>
        </pc:spChg>
        <pc:spChg chg="del">
          <ac:chgData name="Huang, Po-kai" userId="be743c7d-0ad3-4a01-a6bb-e19e76bd5877" providerId="ADAL" clId="{219BCEB4-E218-449D-8F5A-3498F1278231}" dt="2023-03-13T17:59:08.889" v="1519" actId="478"/>
          <ac:spMkLst>
            <pc:docMk/>
            <pc:sldMk cId="863243284" sldId="966"/>
            <ac:spMk id="19" creationId="{E59E4A9A-1B5C-41E2-82D3-4C0842264001}"/>
          </ac:spMkLst>
        </pc:spChg>
        <pc:spChg chg="del">
          <ac:chgData name="Huang, Po-kai" userId="be743c7d-0ad3-4a01-a6bb-e19e76bd5877" providerId="ADAL" clId="{219BCEB4-E218-449D-8F5A-3498F1278231}" dt="2023-03-13T17:59:08.889" v="1519" actId="478"/>
          <ac:spMkLst>
            <pc:docMk/>
            <pc:sldMk cId="863243284" sldId="966"/>
            <ac:spMk id="20" creationId="{038F509F-E63E-45E6-B82B-3F187ED196D6}"/>
          </ac:spMkLst>
        </pc:spChg>
        <pc:spChg chg="del">
          <ac:chgData name="Huang, Po-kai" userId="be743c7d-0ad3-4a01-a6bb-e19e76bd5877" providerId="ADAL" clId="{219BCEB4-E218-449D-8F5A-3498F1278231}" dt="2023-03-13T17:59:37.089" v="1520" actId="478"/>
          <ac:spMkLst>
            <pc:docMk/>
            <pc:sldMk cId="863243284" sldId="966"/>
            <ac:spMk id="40" creationId="{0BF01B5A-5944-48C4-A21B-45617ED096FF}"/>
          </ac:spMkLst>
        </pc:spChg>
        <pc:spChg chg="del">
          <ac:chgData name="Huang, Po-kai" userId="be743c7d-0ad3-4a01-a6bb-e19e76bd5877" providerId="ADAL" clId="{219BCEB4-E218-449D-8F5A-3498F1278231}" dt="2023-03-13T17:59:37.089" v="1520" actId="478"/>
          <ac:spMkLst>
            <pc:docMk/>
            <pc:sldMk cId="863243284" sldId="966"/>
            <ac:spMk id="41" creationId="{2FD143A6-6ADD-4AC5-8C18-C28124AD84F3}"/>
          </ac:spMkLst>
        </pc:spChg>
        <pc:spChg chg="del">
          <ac:chgData name="Huang, Po-kai" userId="be743c7d-0ad3-4a01-a6bb-e19e76bd5877" providerId="ADAL" clId="{219BCEB4-E218-449D-8F5A-3498F1278231}" dt="2023-03-13T17:59:37.089" v="1520" actId="478"/>
          <ac:spMkLst>
            <pc:docMk/>
            <pc:sldMk cId="863243284" sldId="966"/>
            <ac:spMk id="42" creationId="{75BDC9EF-D99B-4026-9CEE-E4B0E4C4FDC4}"/>
          </ac:spMkLst>
        </pc:spChg>
      </pc:sldChg>
      <pc:sldChg chg="modSp del mod">
        <pc:chgData name="Huang, Po-kai" userId="be743c7d-0ad3-4a01-a6bb-e19e76bd5877" providerId="ADAL" clId="{219BCEB4-E218-449D-8F5A-3498F1278231}" dt="2023-03-13T18:20:41.434" v="1585" actId="47"/>
        <pc:sldMkLst>
          <pc:docMk/>
          <pc:sldMk cId="47022122" sldId="967"/>
        </pc:sldMkLst>
        <pc:spChg chg="mod">
          <ac:chgData name="Huang, Po-kai" userId="be743c7d-0ad3-4a01-a6bb-e19e76bd5877" providerId="ADAL" clId="{219BCEB4-E218-449D-8F5A-3498F1278231}" dt="2023-03-13T18:20:35.133" v="1584" actId="6549"/>
          <ac:spMkLst>
            <pc:docMk/>
            <pc:sldMk cId="47022122" sldId="967"/>
            <ac:spMk id="3" creationId="{3E1EE00F-88DE-4BB9-A6FE-375A3757E239}"/>
          </ac:spMkLst>
        </pc:spChg>
      </pc:sldChg>
      <pc:sldChg chg="modSp mod">
        <pc:chgData name="Huang, Po-kai" userId="be743c7d-0ad3-4a01-a6bb-e19e76bd5877" providerId="ADAL" clId="{219BCEB4-E218-449D-8F5A-3498F1278231}" dt="2023-03-13T18:21:50.750" v="1653" actId="20577"/>
        <pc:sldMkLst>
          <pc:docMk/>
          <pc:sldMk cId="127606995" sldId="968"/>
        </pc:sldMkLst>
        <pc:spChg chg="mod">
          <ac:chgData name="Huang, Po-kai" userId="be743c7d-0ad3-4a01-a6bb-e19e76bd5877" providerId="ADAL" clId="{219BCEB4-E218-449D-8F5A-3498F1278231}" dt="2023-03-13T18:21:50.750" v="1653" actId="20577"/>
          <ac:spMkLst>
            <pc:docMk/>
            <pc:sldMk cId="127606995" sldId="968"/>
            <ac:spMk id="3" creationId="{6159CC60-FF81-41A8-8670-BA72F1CEB60B}"/>
          </ac:spMkLst>
        </pc:spChg>
      </pc:sldChg>
      <pc:sldChg chg="del">
        <pc:chgData name="Huang, Po-kai" userId="be743c7d-0ad3-4a01-a6bb-e19e76bd5877" providerId="ADAL" clId="{219BCEB4-E218-449D-8F5A-3498F1278231}" dt="2023-03-13T18:00:50.485" v="1525" actId="47"/>
        <pc:sldMkLst>
          <pc:docMk/>
          <pc:sldMk cId="4060790654" sldId="969"/>
        </pc:sldMkLst>
      </pc:sldChg>
      <pc:sldChg chg="del">
        <pc:chgData name="Huang, Po-kai" userId="be743c7d-0ad3-4a01-a6bb-e19e76bd5877" providerId="ADAL" clId="{219BCEB4-E218-449D-8F5A-3498F1278231}" dt="2023-03-13T18:00:50.485" v="1525" actId="47"/>
        <pc:sldMkLst>
          <pc:docMk/>
          <pc:sldMk cId="2501103693" sldId="974"/>
        </pc:sldMkLst>
      </pc:sldChg>
      <pc:sldChg chg="del">
        <pc:chgData name="Huang, Po-kai" userId="be743c7d-0ad3-4a01-a6bb-e19e76bd5877" providerId="ADAL" clId="{219BCEB4-E218-449D-8F5A-3498F1278231}" dt="2023-03-13T18:00:50.485" v="1525" actId="47"/>
        <pc:sldMkLst>
          <pc:docMk/>
          <pc:sldMk cId="4294456020" sldId="975"/>
        </pc:sldMkLst>
      </pc:sldChg>
      <pc:sldChg chg="addSp delSp modSp new mod">
        <pc:chgData name="Huang, Po-kai" userId="be743c7d-0ad3-4a01-a6bb-e19e76bd5877" providerId="ADAL" clId="{219BCEB4-E218-449D-8F5A-3498F1278231}" dt="2023-03-13T17:54:39.460" v="1416" actId="20577"/>
        <pc:sldMkLst>
          <pc:docMk/>
          <pc:sldMk cId="256597205" sldId="977"/>
        </pc:sldMkLst>
        <pc:spChg chg="mod">
          <ac:chgData name="Huang, Po-kai" userId="be743c7d-0ad3-4a01-a6bb-e19e76bd5877" providerId="ADAL" clId="{219BCEB4-E218-449D-8F5A-3498F1278231}" dt="2023-03-13T17:21:48.266" v="79"/>
          <ac:spMkLst>
            <pc:docMk/>
            <pc:sldMk cId="256597205" sldId="977"/>
            <ac:spMk id="2" creationId="{1573B3EE-2BDD-8D3A-BCB3-5C1F05E7CE71}"/>
          </ac:spMkLst>
        </pc:spChg>
        <pc:spChg chg="mod">
          <ac:chgData name="Huang, Po-kai" userId="be743c7d-0ad3-4a01-a6bb-e19e76bd5877" providerId="ADAL" clId="{219BCEB4-E218-449D-8F5A-3498F1278231}" dt="2023-03-13T17:54:39.460" v="1416" actId="20577"/>
          <ac:spMkLst>
            <pc:docMk/>
            <pc:sldMk cId="256597205" sldId="977"/>
            <ac:spMk id="3" creationId="{F04A7319-ECD6-9373-5109-756D0C758867}"/>
          </ac:spMkLst>
        </pc:spChg>
        <pc:spChg chg="mod">
          <ac:chgData name="Huang, Po-kai" userId="be743c7d-0ad3-4a01-a6bb-e19e76bd5877" providerId="ADAL" clId="{219BCEB4-E218-449D-8F5A-3498F1278231}" dt="2023-03-13T17:47:18.231" v="1096" actId="1038"/>
          <ac:spMkLst>
            <pc:docMk/>
            <pc:sldMk cId="256597205" sldId="977"/>
            <ac:spMk id="5" creationId="{76A77462-EC03-565D-5AAC-C32FB5BCE3A4}"/>
          </ac:spMkLst>
        </pc:spChg>
        <pc:spChg chg="add del mod">
          <ac:chgData name="Huang, Po-kai" userId="be743c7d-0ad3-4a01-a6bb-e19e76bd5877" providerId="ADAL" clId="{219BCEB4-E218-449D-8F5A-3498F1278231}" dt="2023-03-13T17:34:44.986" v="813" actId="21"/>
          <ac:spMkLst>
            <pc:docMk/>
            <pc:sldMk cId="256597205" sldId="977"/>
            <ac:spMk id="6" creationId="{A443C471-35D5-6A90-DD5A-A71ECF354B96}"/>
          </ac:spMkLst>
        </pc:spChg>
        <pc:spChg chg="add del mod">
          <ac:chgData name="Huang, Po-kai" userId="be743c7d-0ad3-4a01-a6bb-e19e76bd5877" providerId="ADAL" clId="{219BCEB4-E218-449D-8F5A-3498F1278231}" dt="2023-03-13T17:34:44.986" v="813" actId="21"/>
          <ac:spMkLst>
            <pc:docMk/>
            <pc:sldMk cId="256597205" sldId="977"/>
            <ac:spMk id="7" creationId="{9294772F-83F3-1F98-9FFD-429149AA4D94}"/>
          </ac:spMkLst>
        </pc:spChg>
        <pc:spChg chg="add del mod">
          <ac:chgData name="Huang, Po-kai" userId="be743c7d-0ad3-4a01-a6bb-e19e76bd5877" providerId="ADAL" clId="{219BCEB4-E218-449D-8F5A-3498F1278231}" dt="2023-03-13T17:33:09.370" v="801" actId="478"/>
          <ac:spMkLst>
            <pc:docMk/>
            <pc:sldMk cId="256597205" sldId="977"/>
            <ac:spMk id="8" creationId="{251B0821-BF17-9C1F-1E3C-2A54BE219E6F}"/>
          </ac:spMkLst>
        </pc:spChg>
        <pc:spChg chg="add del mod">
          <ac:chgData name="Huang, Po-kai" userId="be743c7d-0ad3-4a01-a6bb-e19e76bd5877" providerId="ADAL" clId="{219BCEB4-E218-449D-8F5A-3498F1278231}" dt="2023-03-13T17:34:44.986" v="813" actId="21"/>
          <ac:spMkLst>
            <pc:docMk/>
            <pc:sldMk cId="256597205" sldId="977"/>
            <ac:spMk id="9" creationId="{2AB00240-7E0F-8C63-99F0-9D8DB183C85E}"/>
          </ac:spMkLst>
        </pc:spChg>
        <pc:spChg chg="add del mod">
          <ac:chgData name="Huang, Po-kai" userId="be743c7d-0ad3-4a01-a6bb-e19e76bd5877" providerId="ADAL" clId="{219BCEB4-E218-449D-8F5A-3498F1278231}" dt="2023-03-13T17:34:44.986" v="813" actId="21"/>
          <ac:spMkLst>
            <pc:docMk/>
            <pc:sldMk cId="256597205" sldId="977"/>
            <ac:spMk id="10" creationId="{38A78710-E5E1-DECF-DBF1-AE6E90DEDD61}"/>
          </ac:spMkLst>
        </pc:spChg>
        <pc:spChg chg="add del mod">
          <ac:chgData name="Huang, Po-kai" userId="be743c7d-0ad3-4a01-a6bb-e19e76bd5877" providerId="ADAL" clId="{219BCEB4-E218-449D-8F5A-3498F1278231}" dt="2023-03-13T17:34:44.986" v="813" actId="21"/>
          <ac:spMkLst>
            <pc:docMk/>
            <pc:sldMk cId="256597205" sldId="977"/>
            <ac:spMk id="11" creationId="{E1D8145F-DA9A-AF25-5F09-DA8836696278}"/>
          </ac:spMkLst>
        </pc:spChg>
        <pc:spChg chg="add del mod">
          <ac:chgData name="Huang, Po-kai" userId="be743c7d-0ad3-4a01-a6bb-e19e76bd5877" providerId="ADAL" clId="{219BCEB4-E218-449D-8F5A-3498F1278231}" dt="2023-03-13T17:34:44.986" v="813" actId="21"/>
          <ac:spMkLst>
            <pc:docMk/>
            <pc:sldMk cId="256597205" sldId="977"/>
            <ac:spMk id="12" creationId="{1AC7A779-F5F5-3D3D-1BDD-E5D353477DC8}"/>
          </ac:spMkLst>
        </pc:spChg>
        <pc:spChg chg="add del mod">
          <ac:chgData name="Huang, Po-kai" userId="be743c7d-0ad3-4a01-a6bb-e19e76bd5877" providerId="ADAL" clId="{219BCEB4-E218-449D-8F5A-3498F1278231}" dt="2023-03-13T17:33:07.984" v="800" actId="478"/>
          <ac:spMkLst>
            <pc:docMk/>
            <pc:sldMk cId="256597205" sldId="977"/>
            <ac:spMk id="13" creationId="{724B6F6B-5319-1871-0BEB-A3374ED87618}"/>
          </ac:spMkLst>
        </pc:spChg>
        <pc:spChg chg="add del mod">
          <ac:chgData name="Huang, Po-kai" userId="be743c7d-0ad3-4a01-a6bb-e19e76bd5877" providerId="ADAL" clId="{219BCEB4-E218-449D-8F5A-3498F1278231}" dt="2023-03-13T17:31:25.805" v="788" actId="478"/>
          <ac:spMkLst>
            <pc:docMk/>
            <pc:sldMk cId="256597205" sldId="977"/>
            <ac:spMk id="14" creationId="{70599099-9AB8-B910-E170-46A6EF6052C7}"/>
          </ac:spMkLst>
        </pc:spChg>
        <pc:spChg chg="add del mod">
          <ac:chgData name="Huang, Po-kai" userId="be743c7d-0ad3-4a01-a6bb-e19e76bd5877" providerId="ADAL" clId="{219BCEB4-E218-449D-8F5A-3498F1278231}" dt="2023-03-13T17:31:24.417" v="787" actId="478"/>
          <ac:spMkLst>
            <pc:docMk/>
            <pc:sldMk cId="256597205" sldId="977"/>
            <ac:spMk id="15" creationId="{6F161A5F-33D3-FCAF-0831-94606C8265A2}"/>
          </ac:spMkLst>
        </pc:spChg>
        <pc:spChg chg="add del mod">
          <ac:chgData name="Huang, Po-kai" userId="be743c7d-0ad3-4a01-a6bb-e19e76bd5877" providerId="ADAL" clId="{219BCEB4-E218-449D-8F5A-3498F1278231}" dt="2023-03-13T17:34:44.986" v="813" actId="21"/>
          <ac:spMkLst>
            <pc:docMk/>
            <pc:sldMk cId="256597205" sldId="977"/>
            <ac:spMk id="16" creationId="{AD5E483D-E333-001C-3AB3-E70F1E37F14F}"/>
          </ac:spMkLst>
        </pc:spChg>
        <pc:spChg chg="add del mod">
          <ac:chgData name="Huang, Po-kai" userId="be743c7d-0ad3-4a01-a6bb-e19e76bd5877" providerId="ADAL" clId="{219BCEB4-E218-449D-8F5A-3498F1278231}" dt="2023-03-13T17:34:44.986" v="813" actId="21"/>
          <ac:spMkLst>
            <pc:docMk/>
            <pc:sldMk cId="256597205" sldId="977"/>
            <ac:spMk id="17" creationId="{C6015645-7D2F-6C59-282B-F868B078C8EF}"/>
          </ac:spMkLst>
        </pc:spChg>
        <pc:spChg chg="add del mod">
          <ac:chgData name="Huang, Po-kai" userId="be743c7d-0ad3-4a01-a6bb-e19e76bd5877" providerId="ADAL" clId="{219BCEB4-E218-449D-8F5A-3498F1278231}" dt="2023-03-13T17:33:10.335" v="802" actId="478"/>
          <ac:spMkLst>
            <pc:docMk/>
            <pc:sldMk cId="256597205" sldId="977"/>
            <ac:spMk id="18" creationId="{0EAE53CB-2823-04E6-03E6-5BCF8676997D}"/>
          </ac:spMkLst>
        </pc:spChg>
        <pc:spChg chg="add del mod">
          <ac:chgData name="Huang, Po-kai" userId="be743c7d-0ad3-4a01-a6bb-e19e76bd5877" providerId="ADAL" clId="{219BCEB4-E218-449D-8F5A-3498F1278231}" dt="2023-03-13T17:31:29.773" v="790" actId="478"/>
          <ac:spMkLst>
            <pc:docMk/>
            <pc:sldMk cId="256597205" sldId="977"/>
            <ac:spMk id="19" creationId="{544F98D3-D270-D6AB-74FF-169BDDDE7265}"/>
          </ac:spMkLst>
        </pc:spChg>
        <pc:spChg chg="add del mod">
          <ac:chgData name="Huang, Po-kai" userId="be743c7d-0ad3-4a01-a6bb-e19e76bd5877" providerId="ADAL" clId="{219BCEB4-E218-449D-8F5A-3498F1278231}" dt="2023-03-13T17:31:28.181" v="789" actId="478"/>
          <ac:spMkLst>
            <pc:docMk/>
            <pc:sldMk cId="256597205" sldId="977"/>
            <ac:spMk id="20" creationId="{1F6C0D4D-8882-92D3-1D90-25A259D84D72}"/>
          </ac:spMkLst>
        </pc:spChg>
        <pc:spChg chg="add del mod">
          <ac:chgData name="Huang, Po-kai" userId="be743c7d-0ad3-4a01-a6bb-e19e76bd5877" providerId="ADAL" clId="{219BCEB4-E218-449D-8F5A-3498F1278231}" dt="2023-03-13T17:34:44.986" v="813" actId="21"/>
          <ac:spMkLst>
            <pc:docMk/>
            <pc:sldMk cId="256597205" sldId="977"/>
            <ac:spMk id="21" creationId="{C0B8D3C5-BCB4-76EF-AB15-301C5BA9D258}"/>
          </ac:spMkLst>
        </pc:spChg>
        <pc:spChg chg="add del mod">
          <ac:chgData name="Huang, Po-kai" userId="be743c7d-0ad3-4a01-a6bb-e19e76bd5877" providerId="ADAL" clId="{219BCEB4-E218-449D-8F5A-3498F1278231}" dt="2023-03-13T17:34:44.986" v="813" actId="21"/>
          <ac:spMkLst>
            <pc:docMk/>
            <pc:sldMk cId="256597205" sldId="977"/>
            <ac:spMk id="22" creationId="{A4A0B73E-B7E0-B3B1-DA6A-326C7B602576}"/>
          </ac:spMkLst>
        </pc:spChg>
        <pc:spChg chg="add del mod">
          <ac:chgData name="Huang, Po-kai" userId="be743c7d-0ad3-4a01-a6bb-e19e76bd5877" providerId="ADAL" clId="{219BCEB4-E218-449D-8F5A-3498F1278231}" dt="2023-03-13T17:34:44.986" v="813" actId="21"/>
          <ac:spMkLst>
            <pc:docMk/>
            <pc:sldMk cId="256597205" sldId="977"/>
            <ac:spMk id="23" creationId="{D95CF3BE-00D1-95B5-E40A-D83359A77201}"/>
          </ac:spMkLst>
        </pc:spChg>
        <pc:spChg chg="add del mod">
          <ac:chgData name="Huang, Po-kai" userId="be743c7d-0ad3-4a01-a6bb-e19e76bd5877" providerId="ADAL" clId="{219BCEB4-E218-449D-8F5A-3498F1278231}" dt="2023-03-13T17:34:44.986" v="813" actId="21"/>
          <ac:spMkLst>
            <pc:docMk/>
            <pc:sldMk cId="256597205" sldId="977"/>
            <ac:spMk id="24" creationId="{5634304B-D247-77ED-8851-3314CB3D23DD}"/>
          </ac:spMkLst>
        </pc:spChg>
        <pc:spChg chg="add del mod">
          <ac:chgData name="Huang, Po-kai" userId="be743c7d-0ad3-4a01-a6bb-e19e76bd5877" providerId="ADAL" clId="{219BCEB4-E218-449D-8F5A-3498F1278231}" dt="2023-03-13T17:34:44.986" v="813" actId="21"/>
          <ac:spMkLst>
            <pc:docMk/>
            <pc:sldMk cId="256597205" sldId="977"/>
            <ac:spMk id="25" creationId="{A396BBBF-233F-1622-5AAF-F76E7767FD0B}"/>
          </ac:spMkLst>
        </pc:spChg>
        <pc:spChg chg="add del mod">
          <ac:chgData name="Huang, Po-kai" userId="be743c7d-0ad3-4a01-a6bb-e19e76bd5877" providerId="ADAL" clId="{219BCEB4-E218-449D-8F5A-3498F1278231}" dt="2023-03-13T17:34:44.986" v="813" actId="21"/>
          <ac:spMkLst>
            <pc:docMk/>
            <pc:sldMk cId="256597205" sldId="977"/>
            <ac:spMk id="26" creationId="{D28C9BA8-6F02-FE35-6C12-4FCFF870671A}"/>
          </ac:spMkLst>
        </pc:spChg>
        <pc:spChg chg="add del mod">
          <ac:chgData name="Huang, Po-kai" userId="be743c7d-0ad3-4a01-a6bb-e19e76bd5877" providerId="ADAL" clId="{219BCEB4-E218-449D-8F5A-3498F1278231}" dt="2023-03-13T17:34:44.986" v="813" actId="21"/>
          <ac:spMkLst>
            <pc:docMk/>
            <pc:sldMk cId="256597205" sldId="977"/>
            <ac:spMk id="27" creationId="{10BA9523-1F5E-4BC4-4A90-8AC0AB0FFFB7}"/>
          </ac:spMkLst>
        </pc:spChg>
        <pc:spChg chg="add del mod">
          <ac:chgData name="Huang, Po-kai" userId="be743c7d-0ad3-4a01-a6bb-e19e76bd5877" providerId="ADAL" clId="{219BCEB4-E218-449D-8F5A-3498F1278231}" dt="2023-03-13T17:34:44.986" v="813" actId="21"/>
          <ac:spMkLst>
            <pc:docMk/>
            <pc:sldMk cId="256597205" sldId="977"/>
            <ac:spMk id="28" creationId="{326A7BC2-48B0-C1F2-1C46-32E2C1FA48AF}"/>
          </ac:spMkLst>
        </pc:spChg>
        <pc:spChg chg="add del mod">
          <ac:chgData name="Huang, Po-kai" userId="be743c7d-0ad3-4a01-a6bb-e19e76bd5877" providerId="ADAL" clId="{219BCEB4-E218-449D-8F5A-3498F1278231}" dt="2023-03-13T17:34:44.986" v="813" actId="21"/>
          <ac:spMkLst>
            <pc:docMk/>
            <pc:sldMk cId="256597205" sldId="977"/>
            <ac:spMk id="29" creationId="{72DE432D-F554-CBB9-53D1-D2FDCEA0039F}"/>
          </ac:spMkLst>
        </pc:spChg>
        <pc:spChg chg="add del mod">
          <ac:chgData name="Huang, Po-kai" userId="be743c7d-0ad3-4a01-a6bb-e19e76bd5877" providerId="ADAL" clId="{219BCEB4-E218-449D-8F5A-3498F1278231}" dt="2023-03-13T17:34:44.986" v="813" actId="21"/>
          <ac:spMkLst>
            <pc:docMk/>
            <pc:sldMk cId="256597205" sldId="977"/>
            <ac:spMk id="30" creationId="{6C8053F1-4895-3557-BE99-61CA3DED512F}"/>
          </ac:spMkLst>
        </pc:spChg>
        <pc:spChg chg="add del mod">
          <ac:chgData name="Huang, Po-kai" userId="be743c7d-0ad3-4a01-a6bb-e19e76bd5877" providerId="ADAL" clId="{219BCEB4-E218-449D-8F5A-3498F1278231}" dt="2023-03-13T17:34:44.986" v="813" actId="21"/>
          <ac:spMkLst>
            <pc:docMk/>
            <pc:sldMk cId="256597205" sldId="977"/>
            <ac:spMk id="31" creationId="{30011566-09C7-0BA2-C542-88B40B116A0B}"/>
          </ac:spMkLst>
        </pc:spChg>
        <pc:spChg chg="add del mod">
          <ac:chgData name="Huang, Po-kai" userId="be743c7d-0ad3-4a01-a6bb-e19e76bd5877" providerId="ADAL" clId="{219BCEB4-E218-449D-8F5A-3498F1278231}" dt="2023-03-13T17:34:44.986" v="813" actId="21"/>
          <ac:spMkLst>
            <pc:docMk/>
            <pc:sldMk cId="256597205" sldId="977"/>
            <ac:spMk id="32" creationId="{45DB3F5F-A9D9-2E80-6A87-26DD4EAED7DC}"/>
          </ac:spMkLst>
        </pc:spChg>
        <pc:spChg chg="add mod">
          <ac:chgData name="Huang, Po-kai" userId="be743c7d-0ad3-4a01-a6bb-e19e76bd5877" providerId="ADAL" clId="{219BCEB4-E218-449D-8F5A-3498F1278231}" dt="2023-03-13T17:47:29.899" v="1129" actId="1037"/>
          <ac:spMkLst>
            <pc:docMk/>
            <pc:sldMk cId="256597205" sldId="977"/>
            <ac:spMk id="33" creationId="{497C1CA7-EB56-1177-0EB4-62E62D5F3676}"/>
          </ac:spMkLst>
        </pc:spChg>
        <pc:spChg chg="add mod">
          <ac:chgData name="Huang, Po-kai" userId="be743c7d-0ad3-4a01-a6bb-e19e76bd5877" providerId="ADAL" clId="{219BCEB4-E218-449D-8F5A-3498F1278231}" dt="2023-03-13T17:47:29.899" v="1129" actId="1037"/>
          <ac:spMkLst>
            <pc:docMk/>
            <pc:sldMk cId="256597205" sldId="977"/>
            <ac:spMk id="34" creationId="{34069F75-E36B-FD34-2DE9-C6F729782A3F}"/>
          </ac:spMkLst>
        </pc:spChg>
        <pc:spChg chg="add mod">
          <ac:chgData name="Huang, Po-kai" userId="be743c7d-0ad3-4a01-a6bb-e19e76bd5877" providerId="ADAL" clId="{219BCEB4-E218-449D-8F5A-3498F1278231}" dt="2023-03-13T17:47:29.899" v="1129" actId="1037"/>
          <ac:spMkLst>
            <pc:docMk/>
            <pc:sldMk cId="256597205" sldId="977"/>
            <ac:spMk id="35" creationId="{3F291EDB-135F-8FA2-CB4B-FBB1BCE7734B}"/>
          </ac:spMkLst>
        </pc:spChg>
        <pc:spChg chg="add mod">
          <ac:chgData name="Huang, Po-kai" userId="be743c7d-0ad3-4a01-a6bb-e19e76bd5877" providerId="ADAL" clId="{219BCEB4-E218-449D-8F5A-3498F1278231}" dt="2023-03-13T17:47:29.899" v="1129" actId="1037"/>
          <ac:spMkLst>
            <pc:docMk/>
            <pc:sldMk cId="256597205" sldId="977"/>
            <ac:spMk id="36" creationId="{64AC2212-FD3E-B2A6-7AA5-2A6E45CDBE83}"/>
          </ac:spMkLst>
        </pc:spChg>
        <pc:spChg chg="add del mod">
          <ac:chgData name="Huang, Po-kai" userId="be743c7d-0ad3-4a01-a6bb-e19e76bd5877" providerId="ADAL" clId="{219BCEB4-E218-449D-8F5A-3498F1278231}" dt="2023-03-13T17:39:07.144" v="872" actId="478"/>
          <ac:spMkLst>
            <pc:docMk/>
            <pc:sldMk cId="256597205" sldId="977"/>
            <ac:spMk id="37" creationId="{E3494B3E-E0DC-7FAE-F780-F4CA67F0B9CC}"/>
          </ac:spMkLst>
        </pc:spChg>
        <pc:spChg chg="add mod">
          <ac:chgData name="Huang, Po-kai" userId="be743c7d-0ad3-4a01-a6bb-e19e76bd5877" providerId="ADAL" clId="{219BCEB4-E218-449D-8F5A-3498F1278231}" dt="2023-03-13T17:47:29.899" v="1129" actId="1037"/>
          <ac:spMkLst>
            <pc:docMk/>
            <pc:sldMk cId="256597205" sldId="977"/>
            <ac:spMk id="38" creationId="{CEA631C8-677C-E073-EE32-2D8E2E0940F1}"/>
          </ac:spMkLst>
        </pc:spChg>
        <pc:spChg chg="add mod">
          <ac:chgData name="Huang, Po-kai" userId="be743c7d-0ad3-4a01-a6bb-e19e76bd5877" providerId="ADAL" clId="{219BCEB4-E218-449D-8F5A-3498F1278231}" dt="2023-03-13T17:53:53.155" v="1388" actId="1038"/>
          <ac:spMkLst>
            <pc:docMk/>
            <pc:sldMk cId="256597205" sldId="977"/>
            <ac:spMk id="39" creationId="{CBB4D998-27DB-CB0B-7E74-FA10EBD71F7A}"/>
          </ac:spMkLst>
        </pc:spChg>
        <pc:spChg chg="add mod">
          <ac:chgData name="Huang, Po-kai" userId="be743c7d-0ad3-4a01-a6bb-e19e76bd5877" providerId="ADAL" clId="{219BCEB4-E218-449D-8F5A-3498F1278231}" dt="2023-03-13T17:53:53.155" v="1388" actId="1038"/>
          <ac:spMkLst>
            <pc:docMk/>
            <pc:sldMk cId="256597205" sldId="977"/>
            <ac:spMk id="40" creationId="{4C0822C3-00FD-5CC6-7891-6030D5DF3C32}"/>
          </ac:spMkLst>
        </pc:spChg>
        <pc:spChg chg="add mod">
          <ac:chgData name="Huang, Po-kai" userId="be743c7d-0ad3-4a01-a6bb-e19e76bd5877" providerId="ADAL" clId="{219BCEB4-E218-449D-8F5A-3498F1278231}" dt="2023-03-13T17:53:53.155" v="1388" actId="1038"/>
          <ac:spMkLst>
            <pc:docMk/>
            <pc:sldMk cId="256597205" sldId="977"/>
            <ac:spMk id="41" creationId="{6FA59C2A-DCA1-4FEF-48B4-3722BDD80FB2}"/>
          </ac:spMkLst>
        </pc:spChg>
        <pc:spChg chg="add del mod">
          <ac:chgData name="Huang, Po-kai" userId="be743c7d-0ad3-4a01-a6bb-e19e76bd5877" providerId="ADAL" clId="{219BCEB4-E218-449D-8F5A-3498F1278231}" dt="2023-03-13T17:43:45.647" v="1048" actId="478"/>
          <ac:spMkLst>
            <pc:docMk/>
            <pc:sldMk cId="256597205" sldId="977"/>
            <ac:spMk id="42" creationId="{F5641923-3000-6244-324E-50BE512EF66D}"/>
          </ac:spMkLst>
        </pc:spChg>
        <pc:spChg chg="add del mod">
          <ac:chgData name="Huang, Po-kai" userId="be743c7d-0ad3-4a01-a6bb-e19e76bd5877" providerId="ADAL" clId="{219BCEB4-E218-449D-8F5A-3498F1278231}" dt="2023-03-13T17:43:45.647" v="1048" actId="478"/>
          <ac:spMkLst>
            <pc:docMk/>
            <pc:sldMk cId="256597205" sldId="977"/>
            <ac:spMk id="43" creationId="{4EFDAA6C-D9A7-A011-5575-20116ACE321D}"/>
          </ac:spMkLst>
        </pc:spChg>
        <pc:spChg chg="add mod">
          <ac:chgData name="Huang, Po-kai" userId="be743c7d-0ad3-4a01-a6bb-e19e76bd5877" providerId="ADAL" clId="{219BCEB4-E218-449D-8F5A-3498F1278231}" dt="2023-03-13T17:53:53.155" v="1388" actId="1038"/>
          <ac:spMkLst>
            <pc:docMk/>
            <pc:sldMk cId="256597205" sldId="977"/>
            <ac:spMk id="44" creationId="{A8D4EDCA-6096-DC17-B216-2C115923EC5B}"/>
          </ac:spMkLst>
        </pc:spChg>
        <pc:spChg chg="add mod">
          <ac:chgData name="Huang, Po-kai" userId="be743c7d-0ad3-4a01-a6bb-e19e76bd5877" providerId="ADAL" clId="{219BCEB4-E218-449D-8F5A-3498F1278231}" dt="2023-03-13T17:53:53.155" v="1388" actId="1038"/>
          <ac:spMkLst>
            <pc:docMk/>
            <pc:sldMk cId="256597205" sldId="977"/>
            <ac:spMk id="45" creationId="{A47539D6-FB77-A396-D9FF-96731E9DB5D7}"/>
          </ac:spMkLst>
        </pc:spChg>
        <pc:spChg chg="add mod">
          <ac:chgData name="Huang, Po-kai" userId="be743c7d-0ad3-4a01-a6bb-e19e76bd5877" providerId="ADAL" clId="{219BCEB4-E218-449D-8F5A-3498F1278231}" dt="2023-03-13T17:53:53.155" v="1388" actId="1038"/>
          <ac:spMkLst>
            <pc:docMk/>
            <pc:sldMk cId="256597205" sldId="977"/>
            <ac:spMk id="46" creationId="{71494C0F-ACE6-7FC7-C520-EFCF713B164E}"/>
          </ac:spMkLst>
        </pc:spChg>
        <pc:spChg chg="add del mod">
          <ac:chgData name="Huang, Po-kai" userId="be743c7d-0ad3-4a01-a6bb-e19e76bd5877" providerId="ADAL" clId="{219BCEB4-E218-449D-8F5A-3498F1278231}" dt="2023-03-13T17:45:23.357" v="1061" actId="478"/>
          <ac:spMkLst>
            <pc:docMk/>
            <pc:sldMk cId="256597205" sldId="977"/>
            <ac:spMk id="47" creationId="{0E30B232-1C61-B98E-185E-D53893097C60}"/>
          </ac:spMkLst>
        </pc:spChg>
        <pc:spChg chg="add mod">
          <ac:chgData name="Huang, Po-kai" userId="be743c7d-0ad3-4a01-a6bb-e19e76bd5877" providerId="ADAL" clId="{219BCEB4-E218-449D-8F5A-3498F1278231}" dt="2023-03-13T17:53:53.155" v="1388" actId="1038"/>
          <ac:spMkLst>
            <pc:docMk/>
            <pc:sldMk cId="256597205" sldId="977"/>
            <ac:spMk id="48" creationId="{75837205-6AEC-DAF4-35EC-E93708ACEC1C}"/>
          </ac:spMkLst>
        </pc:spChg>
      </pc:sldChg>
      <pc:sldChg chg="add del">
        <pc:chgData name="Huang, Po-kai" userId="be743c7d-0ad3-4a01-a6bb-e19e76bd5877" providerId="ADAL" clId="{219BCEB4-E218-449D-8F5A-3498F1278231}" dt="2023-03-13T17:19:23.978" v="48" actId="47"/>
        <pc:sldMkLst>
          <pc:docMk/>
          <pc:sldMk cId="2295578182" sldId="977"/>
        </pc:sldMkLst>
      </pc:sldChg>
      <pc:sldChg chg="addSp delSp modSp new mod">
        <pc:chgData name="Huang, Po-kai" userId="be743c7d-0ad3-4a01-a6bb-e19e76bd5877" providerId="ADAL" clId="{219BCEB4-E218-449D-8F5A-3498F1278231}" dt="2023-03-13T17:57:09.224" v="1518" actId="20577"/>
        <pc:sldMkLst>
          <pc:docMk/>
          <pc:sldMk cId="1056541499" sldId="978"/>
        </pc:sldMkLst>
        <pc:spChg chg="mod">
          <ac:chgData name="Huang, Po-kai" userId="be743c7d-0ad3-4a01-a6bb-e19e76bd5877" providerId="ADAL" clId="{219BCEB4-E218-449D-8F5A-3498F1278231}" dt="2023-03-13T17:37:01.926" v="820"/>
          <ac:spMkLst>
            <pc:docMk/>
            <pc:sldMk cId="1056541499" sldId="978"/>
            <ac:spMk id="2" creationId="{2B1699D1-AD1A-2DE1-EDC1-8D12C4362F7F}"/>
          </ac:spMkLst>
        </pc:spChg>
        <pc:spChg chg="mod">
          <ac:chgData name="Huang, Po-kai" userId="be743c7d-0ad3-4a01-a6bb-e19e76bd5877" providerId="ADAL" clId="{219BCEB4-E218-449D-8F5A-3498F1278231}" dt="2023-03-13T17:57:09.224" v="1518" actId="20577"/>
          <ac:spMkLst>
            <pc:docMk/>
            <pc:sldMk cId="1056541499" sldId="978"/>
            <ac:spMk id="3" creationId="{57B3FEC2-4519-7B0A-D92A-47B661A0A276}"/>
          </ac:spMkLst>
        </pc:spChg>
        <pc:spChg chg="add mod">
          <ac:chgData name="Huang, Po-kai" userId="be743c7d-0ad3-4a01-a6bb-e19e76bd5877" providerId="ADAL" clId="{219BCEB4-E218-449D-8F5A-3498F1278231}" dt="2023-03-13T17:55:41.168" v="1429" actId="1035"/>
          <ac:spMkLst>
            <pc:docMk/>
            <pc:sldMk cId="1056541499" sldId="978"/>
            <ac:spMk id="6" creationId="{AA39FF4E-0F8A-A0E2-9993-5613F42F9489}"/>
          </ac:spMkLst>
        </pc:spChg>
        <pc:spChg chg="add mod">
          <ac:chgData name="Huang, Po-kai" userId="be743c7d-0ad3-4a01-a6bb-e19e76bd5877" providerId="ADAL" clId="{219BCEB4-E218-449D-8F5A-3498F1278231}" dt="2023-03-13T17:55:41.168" v="1429" actId="1035"/>
          <ac:spMkLst>
            <pc:docMk/>
            <pc:sldMk cId="1056541499" sldId="978"/>
            <ac:spMk id="7" creationId="{024952D3-4B06-D716-47D4-8FD8642AEB04}"/>
          </ac:spMkLst>
        </pc:spChg>
        <pc:spChg chg="add mod">
          <ac:chgData name="Huang, Po-kai" userId="be743c7d-0ad3-4a01-a6bb-e19e76bd5877" providerId="ADAL" clId="{219BCEB4-E218-449D-8F5A-3498F1278231}" dt="2023-03-13T17:55:41.168" v="1429" actId="1035"/>
          <ac:spMkLst>
            <pc:docMk/>
            <pc:sldMk cId="1056541499" sldId="978"/>
            <ac:spMk id="8" creationId="{BBFEFE64-EBEF-E20E-DD16-72C3049E5D1F}"/>
          </ac:spMkLst>
        </pc:spChg>
        <pc:spChg chg="add mod">
          <ac:chgData name="Huang, Po-kai" userId="be743c7d-0ad3-4a01-a6bb-e19e76bd5877" providerId="ADAL" clId="{219BCEB4-E218-449D-8F5A-3498F1278231}" dt="2023-03-13T17:55:41.168" v="1429" actId="1035"/>
          <ac:spMkLst>
            <pc:docMk/>
            <pc:sldMk cId="1056541499" sldId="978"/>
            <ac:spMk id="9" creationId="{9D5D01C2-7452-3456-9265-28945A50F3BC}"/>
          </ac:spMkLst>
        </pc:spChg>
        <pc:spChg chg="add mod">
          <ac:chgData name="Huang, Po-kai" userId="be743c7d-0ad3-4a01-a6bb-e19e76bd5877" providerId="ADAL" clId="{219BCEB4-E218-449D-8F5A-3498F1278231}" dt="2023-03-13T17:55:41.168" v="1429" actId="1035"/>
          <ac:spMkLst>
            <pc:docMk/>
            <pc:sldMk cId="1056541499" sldId="978"/>
            <ac:spMk id="10" creationId="{1107B35D-4345-A673-5610-CB02E3CD129A}"/>
          </ac:spMkLst>
        </pc:spChg>
        <pc:spChg chg="add del mod">
          <ac:chgData name="Huang, Po-kai" userId="be743c7d-0ad3-4a01-a6bb-e19e76bd5877" providerId="ADAL" clId="{219BCEB4-E218-449D-8F5A-3498F1278231}" dt="2023-03-13T17:48:05.949" v="1133" actId="478"/>
          <ac:spMkLst>
            <pc:docMk/>
            <pc:sldMk cId="1056541499" sldId="978"/>
            <ac:spMk id="11" creationId="{1EE870DD-3939-1DA9-CA3E-71EE5839A2C4}"/>
          </ac:spMkLst>
        </pc:spChg>
        <pc:spChg chg="add del mod">
          <ac:chgData name="Huang, Po-kai" userId="be743c7d-0ad3-4a01-a6bb-e19e76bd5877" providerId="ADAL" clId="{219BCEB4-E218-449D-8F5A-3498F1278231}" dt="2023-03-13T17:48:04.292" v="1132" actId="478"/>
          <ac:spMkLst>
            <pc:docMk/>
            <pc:sldMk cId="1056541499" sldId="978"/>
            <ac:spMk id="12" creationId="{B190E51B-1578-920F-2C62-5F33E09AE105}"/>
          </ac:spMkLst>
        </pc:spChg>
        <pc:spChg chg="add mod">
          <ac:chgData name="Huang, Po-kai" userId="be743c7d-0ad3-4a01-a6bb-e19e76bd5877" providerId="ADAL" clId="{219BCEB4-E218-449D-8F5A-3498F1278231}" dt="2023-03-13T17:55:41.168" v="1429" actId="1035"/>
          <ac:spMkLst>
            <pc:docMk/>
            <pc:sldMk cId="1056541499" sldId="978"/>
            <ac:spMk id="13" creationId="{A00BB202-7AEF-836C-C1A6-AE8241858F2D}"/>
          </ac:spMkLst>
        </pc:spChg>
        <pc:spChg chg="add mod">
          <ac:chgData name="Huang, Po-kai" userId="be743c7d-0ad3-4a01-a6bb-e19e76bd5877" providerId="ADAL" clId="{219BCEB4-E218-449D-8F5A-3498F1278231}" dt="2023-03-13T17:55:41.168" v="1429" actId="1035"/>
          <ac:spMkLst>
            <pc:docMk/>
            <pc:sldMk cId="1056541499" sldId="978"/>
            <ac:spMk id="14" creationId="{46CEE2F7-51FB-6DC6-3B52-F030E685191A}"/>
          </ac:spMkLst>
        </pc:spChg>
        <pc:spChg chg="add mod">
          <ac:chgData name="Huang, Po-kai" userId="be743c7d-0ad3-4a01-a6bb-e19e76bd5877" providerId="ADAL" clId="{219BCEB4-E218-449D-8F5A-3498F1278231}" dt="2023-03-13T17:55:41.168" v="1429" actId="1035"/>
          <ac:spMkLst>
            <pc:docMk/>
            <pc:sldMk cId="1056541499" sldId="978"/>
            <ac:spMk id="15" creationId="{453A55C5-1C89-77BF-3D2E-7CCE0E756709}"/>
          </ac:spMkLst>
        </pc:spChg>
        <pc:spChg chg="add mod">
          <ac:chgData name="Huang, Po-kai" userId="be743c7d-0ad3-4a01-a6bb-e19e76bd5877" providerId="ADAL" clId="{219BCEB4-E218-449D-8F5A-3498F1278231}" dt="2023-03-13T17:55:41.168" v="1429" actId="1035"/>
          <ac:spMkLst>
            <pc:docMk/>
            <pc:sldMk cId="1056541499" sldId="978"/>
            <ac:spMk id="16" creationId="{48691F89-1CAF-EA51-6F4F-BA56CB63B2E8}"/>
          </ac:spMkLst>
        </pc:spChg>
        <pc:spChg chg="add del mod">
          <ac:chgData name="Huang, Po-kai" userId="be743c7d-0ad3-4a01-a6bb-e19e76bd5877" providerId="ADAL" clId="{219BCEB4-E218-449D-8F5A-3498F1278231}" dt="2023-03-13T17:48:23.674" v="1136" actId="478"/>
          <ac:spMkLst>
            <pc:docMk/>
            <pc:sldMk cId="1056541499" sldId="978"/>
            <ac:spMk id="17" creationId="{9DAAE698-6131-71C9-30E4-AE57BCB1FC4B}"/>
          </ac:spMkLst>
        </pc:spChg>
        <pc:spChg chg="add mod">
          <ac:chgData name="Huang, Po-kai" userId="be743c7d-0ad3-4a01-a6bb-e19e76bd5877" providerId="ADAL" clId="{219BCEB4-E218-449D-8F5A-3498F1278231}" dt="2023-03-13T17:55:41.168" v="1429" actId="1035"/>
          <ac:spMkLst>
            <pc:docMk/>
            <pc:sldMk cId="1056541499" sldId="978"/>
            <ac:spMk id="18" creationId="{A0AEA62F-0AE9-312A-A419-628D0A600467}"/>
          </ac:spMkLst>
        </pc:spChg>
        <pc:spChg chg="add mod">
          <ac:chgData name="Huang, Po-kai" userId="be743c7d-0ad3-4a01-a6bb-e19e76bd5877" providerId="ADAL" clId="{219BCEB4-E218-449D-8F5A-3498F1278231}" dt="2023-03-13T17:55:41.168" v="1429" actId="1035"/>
          <ac:spMkLst>
            <pc:docMk/>
            <pc:sldMk cId="1056541499" sldId="978"/>
            <ac:spMk id="19" creationId="{4A81E421-AA20-4EFB-2343-F72D5E9E567F}"/>
          </ac:spMkLst>
        </pc:spChg>
        <pc:spChg chg="add mod">
          <ac:chgData name="Huang, Po-kai" userId="be743c7d-0ad3-4a01-a6bb-e19e76bd5877" providerId="ADAL" clId="{219BCEB4-E218-449D-8F5A-3498F1278231}" dt="2023-03-13T17:55:41.168" v="1429" actId="1035"/>
          <ac:spMkLst>
            <pc:docMk/>
            <pc:sldMk cId="1056541499" sldId="978"/>
            <ac:spMk id="20" creationId="{11019145-FEDC-C63F-DECE-D28A2AB6831F}"/>
          </ac:spMkLst>
        </pc:spChg>
      </pc:sldChg>
      <pc:sldChg chg="add del">
        <pc:chgData name="Huang, Po-kai" userId="be743c7d-0ad3-4a01-a6bb-e19e76bd5877" providerId="ADAL" clId="{219BCEB4-E218-449D-8F5A-3498F1278231}" dt="2023-03-13T17:19:23.978" v="48" actId="47"/>
        <pc:sldMkLst>
          <pc:docMk/>
          <pc:sldMk cId="2985691179" sldId="978"/>
        </pc:sldMkLst>
      </pc:sldChg>
      <pc:sldChg chg="add del">
        <pc:chgData name="Huang, Po-kai" userId="be743c7d-0ad3-4a01-a6bb-e19e76bd5877" providerId="ADAL" clId="{219BCEB4-E218-449D-8F5A-3498F1278231}" dt="2023-03-13T17:19:23.978" v="48" actId="47"/>
        <pc:sldMkLst>
          <pc:docMk/>
          <pc:sldMk cId="1436084277" sldId="979"/>
        </pc:sldMkLst>
      </pc:sldChg>
      <pc:sldChg chg="modSp new del mod">
        <pc:chgData name="Huang, Po-kai" userId="be743c7d-0ad3-4a01-a6bb-e19e76bd5877" providerId="ADAL" clId="{219BCEB4-E218-449D-8F5A-3498F1278231}" dt="2023-03-23T15:35:38.337" v="1851" actId="47"/>
        <pc:sldMkLst>
          <pc:docMk/>
          <pc:sldMk cId="1534657500" sldId="979"/>
        </pc:sldMkLst>
        <pc:spChg chg="mod">
          <ac:chgData name="Huang, Po-kai" userId="be743c7d-0ad3-4a01-a6bb-e19e76bd5877" providerId="ADAL" clId="{219BCEB4-E218-449D-8F5A-3498F1278231}" dt="2023-03-23T15:35:35.442" v="1850" actId="20577"/>
          <ac:spMkLst>
            <pc:docMk/>
            <pc:sldMk cId="1534657500" sldId="979"/>
            <ac:spMk id="3" creationId="{7BEEC479-0C27-1190-3760-8D16B39212DE}"/>
          </ac:spMkLst>
        </pc:spChg>
      </pc:sldChg>
      <pc:sldChg chg="modSp new del mod">
        <pc:chgData name="Huang, Po-kai" userId="be743c7d-0ad3-4a01-a6bb-e19e76bd5877" providerId="ADAL" clId="{219BCEB4-E218-449D-8F5A-3498F1278231}" dt="2023-03-23T16:11:26.742" v="2183" actId="47"/>
        <pc:sldMkLst>
          <pc:docMk/>
          <pc:sldMk cId="3638366252" sldId="979"/>
        </pc:sldMkLst>
        <pc:spChg chg="mod">
          <ac:chgData name="Huang, Po-kai" userId="be743c7d-0ad3-4a01-a6bb-e19e76bd5877" providerId="ADAL" clId="{219BCEB4-E218-449D-8F5A-3498F1278231}" dt="2023-03-23T15:45:56.772" v="1858" actId="20577"/>
          <ac:spMkLst>
            <pc:docMk/>
            <pc:sldMk cId="3638366252" sldId="979"/>
            <ac:spMk id="2" creationId="{B54A848A-6573-F622-B187-7545924E88BC}"/>
          </ac:spMkLst>
        </pc:spChg>
        <pc:spChg chg="mod">
          <ac:chgData name="Huang, Po-kai" userId="be743c7d-0ad3-4a01-a6bb-e19e76bd5877" providerId="ADAL" clId="{219BCEB4-E218-449D-8F5A-3498F1278231}" dt="2023-03-23T15:48:34.288" v="2105" actId="20577"/>
          <ac:spMkLst>
            <pc:docMk/>
            <pc:sldMk cId="3638366252" sldId="979"/>
            <ac:spMk id="3" creationId="{A9138A46-4DF2-8234-143A-55299DEE74E7}"/>
          </ac:spMkLst>
        </pc:spChg>
      </pc:sldChg>
      <pc:sldChg chg="add del">
        <pc:chgData name="Huang, Po-kai" userId="be743c7d-0ad3-4a01-a6bb-e19e76bd5877" providerId="ADAL" clId="{219BCEB4-E218-449D-8F5A-3498F1278231}" dt="2023-03-13T17:19:23.978" v="48" actId="47"/>
        <pc:sldMkLst>
          <pc:docMk/>
          <pc:sldMk cId="4112911386" sldId="980"/>
        </pc:sldMkLst>
      </pc:sldChg>
      <pc:sldMasterChg chg="modSp mod">
        <pc:chgData name="Huang, Po-kai" userId="be743c7d-0ad3-4a01-a6bb-e19e76bd5877" providerId="ADAL" clId="{219BCEB4-E218-449D-8F5A-3498F1278231}" dt="2023-03-13T17:17:30.285" v="9" actId="20577"/>
        <pc:sldMasterMkLst>
          <pc:docMk/>
          <pc:sldMasterMk cId="0" sldId="2147483648"/>
        </pc:sldMasterMkLst>
        <pc:spChg chg="mod">
          <ac:chgData name="Huang, Po-kai" userId="be743c7d-0ad3-4a01-a6bb-e19e76bd5877" providerId="ADAL" clId="{219BCEB4-E218-449D-8F5A-3498F1278231}" dt="2023-03-13T17:17:30.285" v="9" actId="20577"/>
          <ac:spMkLst>
            <pc:docMk/>
            <pc:sldMasterMk cId="0" sldId="2147483648"/>
            <ac:spMk id="1031" creationId="{F47EBAF5-52AC-49CF-A3FD-31E596F2D8C6}"/>
          </ac:spMkLst>
        </pc:spChg>
      </pc:sldMasterChg>
    </pc:docChg>
  </pc:docChgLst>
  <pc:docChgLst>
    <pc:chgData name="Huang, Po-kai" userId="be743c7d-0ad3-4a01-a6bb-e19e76bd5877" providerId="ADAL" clId="{0A443705-5801-4A10-A651-E9AD33CAF59B}"/>
    <pc:docChg chg="undo custSel modSld">
      <pc:chgData name="Huang, Po-kai" userId="be743c7d-0ad3-4a01-a6bb-e19e76bd5877" providerId="ADAL" clId="{0A443705-5801-4A10-A651-E9AD33CAF59B}" dt="2023-05-17T11:43:53.573" v="1066" actId="20577"/>
      <pc:docMkLst>
        <pc:docMk/>
      </pc:docMkLst>
      <pc:sldChg chg="modSp mod">
        <pc:chgData name="Huang, Po-kai" userId="be743c7d-0ad3-4a01-a6bb-e19e76bd5877" providerId="ADAL" clId="{0A443705-5801-4A10-A651-E9AD33CAF59B}" dt="2023-05-17T11:19:52.662" v="626" actId="20577"/>
        <pc:sldMkLst>
          <pc:docMk/>
          <pc:sldMk cId="1351943838" sldId="961"/>
        </pc:sldMkLst>
        <pc:spChg chg="mod">
          <ac:chgData name="Huang, Po-kai" userId="be743c7d-0ad3-4a01-a6bb-e19e76bd5877" providerId="ADAL" clId="{0A443705-5801-4A10-A651-E9AD33CAF59B}" dt="2023-05-17T11:19:52.662" v="626" actId="20577"/>
          <ac:spMkLst>
            <pc:docMk/>
            <pc:sldMk cId="1351943838" sldId="961"/>
            <ac:spMk id="3" creationId="{27E9E578-BFB6-4492-A078-C329654D492D}"/>
          </ac:spMkLst>
        </pc:spChg>
      </pc:sldChg>
      <pc:sldChg chg="modSp mod">
        <pc:chgData name="Huang, Po-kai" userId="be743c7d-0ad3-4a01-a6bb-e19e76bd5877" providerId="ADAL" clId="{0A443705-5801-4A10-A651-E9AD33CAF59B}" dt="2023-05-17T11:32:49.385" v="884" actId="20577"/>
        <pc:sldMkLst>
          <pc:docMk/>
          <pc:sldMk cId="1897032383" sldId="962"/>
        </pc:sldMkLst>
        <pc:spChg chg="mod">
          <ac:chgData name="Huang, Po-kai" userId="be743c7d-0ad3-4a01-a6bb-e19e76bd5877" providerId="ADAL" clId="{0A443705-5801-4A10-A651-E9AD33CAF59B}" dt="2023-05-17T11:32:49.385" v="884" actId="20577"/>
          <ac:spMkLst>
            <pc:docMk/>
            <pc:sldMk cId="1897032383" sldId="962"/>
            <ac:spMk id="3" creationId="{2C523561-F9AD-4D80-BB47-E926471C27BD}"/>
          </ac:spMkLst>
        </pc:spChg>
        <pc:spChg chg="mod">
          <ac:chgData name="Huang, Po-kai" userId="be743c7d-0ad3-4a01-a6bb-e19e76bd5877" providerId="ADAL" clId="{0A443705-5801-4A10-A651-E9AD33CAF59B}" dt="2023-05-17T11:11:09.228" v="389" actId="20577"/>
          <ac:spMkLst>
            <pc:docMk/>
            <pc:sldMk cId="1897032383" sldId="962"/>
            <ac:spMk id="13" creationId="{7C285A72-F03C-4D8A-82E5-D14E45AB71C2}"/>
          </ac:spMkLst>
        </pc:spChg>
      </pc:sldChg>
      <pc:sldChg chg="modSp mod">
        <pc:chgData name="Huang, Po-kai" userId="be743c7d-0ad3-4a01-a6bb-e19e76bd5877" providerId="ADAL" clId="{0A443705-5801-4A10-A651-E9AD33CAF59B}" dt="2023-05-17T11:41:20.242" v="960" actId="20577"/>
        <pc:sldMkLst>
          <pc:docMk/>
          <pc:sldMk cId="863243284" sldId="966"/>
        </pc:sldMkLst>
        <pc:spChg chg="mod">
          <ac:chgData name="Huang, Po-kai" userId="be743c7d-0ad3-4a01-a6bb-e19e76bd5877" providerId="ADAL" clId="{0A443705-5801-4A10-A651-E9AD33CAF59B}" dt="2023-05-17T11:41:20.242" v="960" actId="20577"/>
          <ac:spMkLst>
            <pc:docMk/>
            <pc:sldMk cId="863243284" sldId="966"/>
            <ac:spMk id="3" creationId="{CC2C820E-6D4C-435B-8BBE-048C98851BD5}"/>
          </ac:spMkLst>
        </pc:spChg>
      </pc:sldChg>
      <pc:sldChg chg="modSp mod">
        <pc:chgData name="Huang, Po-kai" userId="be743c7d-0ad3-4a01-a6bb-e19e76bd5877" providerId="ADAL" clId="{0A443705-5801-4A10-A651-E9AD33CAF59B}" dt="2023-05-17T11:43:53.573" v="1066" actId="20577"/>
        <pc:sldMkLst>
          <pc:docMk/>
          <pc:sldMk cId="127606995" sldId="968"/>
        </pc:sldMkLst>
        <pc:spChg chg="mod">
          <ac:chgData name="Huang, Po-kai" userId="be743c7d-0ad3-4a01-a6bb-e19e76bd5877" providerId="ADAL" clId="{0A443705-5801-4A10-A651-E9AD33CAF59B}" dt="2023-05-17T11:43:53.573" v="1066" actId="20577"/>
          <ac:spMkLst>
            <pc:docMk/>
            <pc:sldMk cId="127606995" sldId="968"/>
            <ac:spMk id="3" creationId="{6159CC60-FF81-41A8-8670-BA72F1CEB60B}"/>
          </ac:spMkLst>
        </pc:spChg>
      </pc:sldChg>
      <pc:sldChg chg="modSp mod">
        <pc:chgData name="Huang, Po-kai" userId="be743c7d-0ad3-4a01-a6bb-e19e76bd5877" providerId="ADAL" clId="{0A443705-5801-4A10-A651-E9AD33CAF59B}" dt="2023-05-17T11:38:00.920" v="900" actId="20577"/>
        <pc:sldMkLst>
          <pc:docMk/>
          <pc:sldMk cId="256597205" sldId="977"/>
        </pc:sldMkLst>
        <pc:spChg chg="mod">
          <ac:chgData name="Huang, Po-kai" userId="be743c7d-0ad3-4a01-a6bb-e19e76bd5877" providerId="ADAL" clId="{0A443705-5801-4A10-A651-E9AD33CAF59B}" dt="2023-05-17T11:38:00.920" v="900" actId="20577"/>
          <ac:spMkLst>
            <pc:docMk/>
            <pc:sldMk cId="256597205" sldId="977"/>
            <ac:spMk id="3" creationId="{F04A7319-ECD6-9373-5109-756D0C758867}"/>
          </ac:spMkLst>
        </pc:spChg>
      </pc:sldChg>
      <pc:sldChg chg="modSp mod">
        <pc:chgData name="Huang, Po-kai" userId="be743c7d-0ad3-4a01-a6bb-e19e76bd5877" providerId="ADAL" clId="{0A443705-5801-4A10-A651-E9AD33CAF59B}" dt="2023-05-17T11:25:56.960" v="738" actId="5793"/>
        <pc:sldMkLst>
          <pc:docMk/>
          <pc:sldMk cId="1056541499" sldId="978"/>
        </pc:sldMkLst>
        <pc:spChg chg="mod">
          <ac:chgData name="Huang, Po-kai" userId="be743c7d-0ad3-4a01-a6bb-e19e76bd5877" providerId="ADAL" clId="{0A443705-5801-4A10-A651-E9AD33CAF59B}" dt="2023-05-17T11:25:56.960" v="738" actId="5793"/>
          <ac:spMkLst>
            <pc:docMk/>
            <pc:sldMk cId="1056541499" sldId="978"/>
            <ac:spMk id="3" creationId="{57B3FEC2-4519-7B0A-D92A-47B661A0A276}"/>
          </ac:spMkLst>
        </pc:spChg>
        <pc:spChg chg="mod">
          <ac:chgData name="Huang, Po-kai" userId="be743c7d-0ad3-4a01-a6bb-e19e76bd5877" providerId="ADAL" clId="{0A443705-5801-4A10-A651-E9AD33CAF59B}" dt="2023-05-17T11:25:54.374" v="736" actId="1036"/>
          <ac:spMkLst>
            <pc:docMk/>
            <pc:sldMk cId="1056541499" sldId="978"/>
            <ac:spMk id="6" creationId="{AA39FF4E-0F8A-A0E2-9993-5613F42F9489}"/>
          </ac:spMkLst>
        </pc:spChg>
        <pc:spChg chg="mod">
          <ac:chgData name="Huang, Po-kai" userId="be743c7d-0ad3-4a01-a6bb-e19e76bd5877" providerId="ADAL" clId="{0A443705-5801-4A10-A651-E9AD33CAF59B}" dt="2023-05-17T11:25:54.374" v="736" actId="1036"/>
          <ac:spMkLst>
            <pc:docMk/>
            <pc:sldMk cId="1056541499" sldId="978"/>
            <ac:spMk id="7" creationId="{024952D3-4B06-D716-47D4-8FD8642AEB04}"/>
          </ac:spMkLst>
        </pc:spChg>
        <pc:spChg chg="mod">
          <ac:chgData name="Huang, Po-kai" userId="be743c7d-0ad3-4a01-a6bb-e19e76bd5877" providerId="ADAL" clId="{0A443705-5801-4A10-A651-E9AD33CAF59B}" dt="2023-05-17T11:25:54.374" v="736" actId="1036"/>
          <ac:spMkLst>
            <pc:docMk/>
            <pc:sldMk cId="1056541499" sldId="978"/>
            <ac:spMk id="8" creationId="{BBFEFE64-EBEF-E20E-DD16-72C3049E5D1F}"/>
          </ac:spMkLst>
        </pc:spChg>
        <pc:spChg chg="mod">
          <ac:chgData name="Huang, Po-kai" userId="be743c7d-0ad3-4a01-a6bb-e19e76bd5877" providerId="ADAL" clId="{0A443705-5801-4A10-A651-E9AD33CAF59B}" dt="2023-05-17T11:25:54.374" v="736" actId="1036"/>
          <ac:spMkLst>
            <pc:docMk/>
            <pc:sldMk cId="1056541499" sldId="978"/>
            <ac:spMk id="9" creationId="{9D5D01C2-7452-3456-9265-28945A50F3BC}"/>
          </ac:spMkLst>
        </pc:spChg>
        <pc:spChg chg="mod">
          <ac:chgData name="Huang, Po-kai" userId="be743c7d-0ad3-4a01-a6bb-e19e76bd5877" providerId="ADAL" clId="{0A443705-5801-4A10-A651-E9AD33CAF59B}" dt="2023-05-17T11:25:54.374" v="736" actId="1036"/>
          <ac:spMkLst>
            <pc:docMk/>
            <pc:sldMk cId="1056541499" sldId="978"/>
            <ac:spMk id="10" creationId="{1107B35D-4345-A673-5610-CB02E3CD129A}"/>
          </ac:spMkLst>
        </pc:spChg>
        <pc:spChg chg="mod">
          <ac:chgData name="Huang, Po-kai" userId="be743c7d-0ad3-4a01-a6bb-e19e76bd5877" providerId="ADAL" clId="{0A443705-5801-4A10-A651-E9AD33CAF59B}" dt="2023-05-17T11:25:54.374" v="736" actId="1036"/>
          <ac:spMkLst>
            <pc:docMk/>
            <pc:sldMk cId="1056541499" sldId="978"/>
            <ac:spMk id="13" creationId="{A00BB202-7AEF-836C-C1A6-AE8241858F2D}"/>
          </ac:spMkLst>
        </pc:spChg>
        <pc:spChg chg="mod">
          <ac:chgData name="Huang, Po-kai" userId="be743c7d-0ad3-4a01-a6bb-e19e76bd5877" providerId="ADAL" clId="{0A443705-5801-4A10-A651-E9AD33CAF59B}" dt="2023-05-17T11:25:54.374" v="736" actId="1036"/>
          <ac:spMkLst>
            <pc:docMk/>
            <pc:sldMk cId="1056541499" sldId="978"/>
            <ac:spMk id="14" creationId="{46CEE2F7-51FB-6DC6-3B52-F030E685191A}"/>
          </ac:spMkLst>
        </pc:spChg>
        <pc:spChg chg="mod">
          <ac:chgData name="Huang, Po-kai" userId="be743c7d-0ad3-4a01-a6bb-e19e76bd5877" providerId="ADAL" clId="{0A443705-5801-4A10-A651-E9AD33CAF59B}" dt="2023-05-17T11:25:54.374" v="736" actId="1036"/>
          <ac:spMkLst>
            <pc:docMk/>
            <pc:sldMk cId="1056541499" sldId="978"/>
            <ac:spMk id="15" creationId="{453A55C5-1C89-77BF-3D2E-7CCE0E756709}"/>
          </ac:spMkLst>
        </pc:spChg>
        <pc:spChg chg="mod">
          <ac:chgData name="Huang, Po-kai" userId="be743c7d-0ad3-4a01-a6bb-e19e76bd5877" providerId="ADAL" clId="{0A443705-5801-4A10-A651-E9AD33CAF59B}" dt="2023-05-17T11:25:54.374" v="736" actId="1036"/>
          <ac:spMkLst>
            <pc:docMk/>
            <pc:sldMk cId="1056541499" sldId="978"/>
            <ac:spMk id="16" creationId="{48691F89-1CAF-EA51-6F4F-BA56CB63B2E8}"/>
          </ac:spMkLst>
        </pc:spChg>
        <pc:spChg chg="mod">
          <ac:chgData name="Huang, Po-kai" userId="be743c7d-0ad3-4a01-a6bb-e19e76bd5877" providerId="ADAL" clId="{0A443705-5801-4A10-A651-E9AD33CAF59B}" dt="2023-05-17T11:25:54.374" v="736" actId="1036"/>
          <ac:spMkLst>
            <pc:docMk/>
            <pc:sldMk cId="1056541499" sldId="978"/>
            <ac:spMk id="18" creationId="{A0AEA62F-0AE9-312A-A419-628D0A600467}"/>
          </ac:spMkLst>
        </pc:spChg>
        <pc:spChg chg="mod">
          <ac:chgData name="Huang, Po-kai" userId="be743c7d-0ad3-4a01-a6bb-e19e76bd5877" providerId="ADAL" clId="{0A443705-5801-4A10-A651-E9AD33CAF59B}" dt="2023-05-17T11:25:54.374" v="736" actId="1036"/>
          <ac:spMkLst>
            <pc:docMk/>
            <pc:sldMk cId="1056541499" sldId="978"/>
            <ac:spMk id="19" creationId="{4A81E421-AA20-4EFB-2343-F72D5E9E567F}"/>
          </ac:spMkLst>
        </pc:spChg>
        <pc:spChg chg="mod">
          <ac:chgData name="Huang, Po-kai" userId="be743c7d-0ad3-4a01-a6bb-e19e76bd5877" providerId="ADAL" clId="{0A443705-5801-4A10-A651-E9AD33CAF59B}" dt="2023-05-17T11:25:54.374" v="736" actId="1036"/>
          <ac:spMkLst>
            <pc:docMk/>
            <pc:sldMk cId="1056541499" sldId="978"/>
            <ac:spMk id="20" creationId="{11019145-FEDC-C63F-DECE-D28A2AB6831F}"/>
          </ac:spMkLst>
        </pc:spChg>
      </pc:sldChg>
    </pc:docChg>
  </pc:docChgLst>
  <pc:docChgLst>
    <pc:chgData name="Huang, Po-kai" userId="be743c7d-0ad3-4a01-a6bb-e19e76bd5877" providerId="ADAL" clId="{6D20B641-506B-4CB9-B94C-564B1A0A9E08}"/>
    <pc:docChg chg="undo custSel addSld delSld modSld modMainMaster">
      <pc:chgData name="Huang, Po-kai" userId="be743c7d-0ad3-4a01-a6bb-e19e76bd5877" providerId="ADAL" clId="{6D20B641-506B-4CB9-B94C-564B1A0A9E08}" dt="2022-12-05T16:06:32.011" v="5933" actId="20577"/>
      <pc:docMkLst>
        <pc:docMk/>
      </pc:docMkLst>
      <pc:sldChg chg="modSp mod">
        <pc:chgData name="Huang, Po-kai" userId="be743c7d-0ad3-4a01-a6bb-e19e76bd5877" providerId="ADAL" clId="{6D20B641-506B-4CB9-B94C-564B1A0A9E08}" dt="2022-12-02T22:27:26.532" v="98" actId="20577"/>
        <pc:sldMkLst>
          <pc:docMk/>
          <pc:sldMk cId="0" sldId="331"/>
        </pc:sldMkLst>
        <pc:spChg chg="mod">
          <ac:chgData name="Huang, Po-kai" userId="be743c7d-0ad3-4a01-a6bb-e19e76bd5877" providerId="ADAL" clId="{6D20B641-506B-4CB9-B94C-564B1A0A9E08}" dt="2022-12-02T22:27:06.788" v="82" actId="20577"/>
          <ac:spMkLst>
            <pc:docMk/>
            <pc:sldMk cId="0" sldId="331"/>
            <ac:spMk id="15365" creationId="{5EB80220-6DDA-46D8-A532-4F8294B75F35}"/>
          </ac:spMkLst>
        </pc:spChg>
        <pc:spChg chg="mod">
          <ac:chgData name="Huang, Po-kai" userId="be743c7d-0ad3-4a01-a6bb-e19e76bd5877" providerId="ADAL" clId="{6D20B641-506B-4CB9-B94C-564B1A0A9E08}" dt="2022-12-02T22:27:26.532" v="98" actId="20577"/>
          <ac:spMkLst>
            <pc:docMk/>
            <pc:sldMk cId="0" sldId="331"/>
            <ac:spMk id="15366" creationId="{AAB4AADD-B9F4-45B4-B9D2-5B5E3506EF55}"/>
          </ac:spMkLst>
        </pc:spChg>
        <pc:graphicFrameChg chg="modGraphic">
          <ac:chgData name="Huang, Po-kai" userId="be743c7d-0ad3-4a01-a6bb-e19e76bd5877" providerId="ADAL" clId="{6D20B641-506B-4CB9-B94C-564B1A0A9E08}" dt="2022-12-02T22:26:56.158" v="24" actId="6549"/>
          <ac:graphicFrameMkLst>
            <pc:docMk/>
            <pc:sldMk cId="0" sldId="331"/>
            <ac:graphicFrameMk id="9" creationId="{1EEAD0EE-0DFD-4F81-B0C3-618EF9CBFB8C}"/>
          </ac:graphicFrameMkLst>
        </pc:graphicFrameChg>
      </pc:sldChg>
      <pc:sldChg chg="modSp mod">
        <pc:chgData name="Huang, Po-kai" userId="be743c7d-0ad3-4a01-a6bb-e19e76bd5877" providerId="ADAL" clId="{6D20B641-506B-4CB9-B94C-564B1A0A9E08}" dt="2022-12-04T16:03:16.739" v="3080" actId="20577"/>
        <pc:sldMkLst>
          <pc:docMk/>
          <pc:sldMk cId="2774479186" sldId="915"/>
        </pc:sldMkLst>
        <pc:spChg chg="mod">
          <ac:chgData name="Huang, Po-kai" userId="be743c7d-0ad3-4a01-a6bb-e19e76bd5877" providerId="ADAL" clId="{6D20B641-506B-4CB9-B94C-564B1A0A9E08}" dt="2022-12-04T16:03:16.739" v="3080" actId="20577"/>
          <ac:spMkLst>
            <pc:docMk/>
            <pc:sldMk cId="2774479186" sldId="915"/>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897441356" sldId="916"/>
        </pc:sldMkLst>
      </pc:sldChg>
      <pc:sldChg chg="del">
        <pc:chgData name="Huang, Po-kai" userId="be743c7d-0ad3-4a01-a6bb-e19e76bd5877" providerId="ADAL" clId="{6D20B641-506B-4CB9-B94C-564B1A0A9E08}" dt="2022-12-03T03:45:38.070" v="1339" actId="47"/>
        <pc:sldMkLst>
          <pc:docMk/>
          <pc:sldMk cId="2021855484" sldId="947"/>
        </pc:sldMkLst>
      </pc:sldChg>
      <pc:sldChg chg="del">
        <pc:chgData name="Huang, Po-kai" userId="be743c7d-0ad3-4a01-a6bb-e19e76bd5877" providerId="ADAL" clId="{6D20B641-506B-4CB9-B94C-564B1A0A9E08}" dt="2022-12-03T03:45:38.070" v="1339" actId="47"/>
        <pc:sldMkLst>
          <pc:docMk/>
          <pc:sldMk cId="668004821" sldId="948"/>
        </pc:sldMkLst>
      </pc:sldChg>
      <pc:sldChg chg="del">
        <pc:chgData name="Huang, Po-kai" userId="be743c7d-0ad3-4a01-a6bb-e19e76bd5877" providerId="ADAL" clId="{6D20B641-506B-4CB9-B94C-564B1A0A9E08}" dt="2022-12-03T03:45:38.070" v="1339" actId="47"/>
        <pc:sldMkLst>
          <pc:docMk/>
          <pc:sldMk cId="3388624725" sldId="949"/>
        </pc:sldMkLst>
      </pc:sldChg>
      <pc:sldChg chg="modSp mod">
        <pc:chgData name="Huang, Po-kai" userId="be743c7d-0ad3-4a01-a6bb-e19e76bd5877" providerId="ADAL" clId="{6D20B641-506B-4CB9-B94C-564B1A0A9E08}" dt="2022-12-03T03:32:25.083" v="1241" actId="20577"/>
        <pc:sldMkLst>
          <pc:docMk/>
          <pc:sldMk cId="4271385593" sldId="960"/>
        </pc:sldMkLst>
        <pc:spChg chg="mod">
          <ac:chgData name="Huang, Po-kai" userId="be743c7d-0ad3-4a01-a6bb-e19e76bd5877" providerId="ADAL" clId="{6D20B641-506B-4CB9-B94C-564B1A0A9E08}" dt="2022-12-03T03:32:25.083" v="1241" actId="20577"/>
          <ac:spMkLst>
            <pc:docMk/>
            <pc:sldMk cId="4271385593" sldId="960"/>
            <ac:spMk id="3" creationId="{00000000-0000-0000-0000-000000000000}"/>
          </ac:spMkLst>
        </pc:spChg>
      </pc:sldChg>
      <pc:sldChg chg="del">
        <pc:chgData name="Huang, Po-kai" userId="be743c7d-0ad3-4a01-a6bb-e19e76bd5877" providerId="ADAL" clId="{6D20B641-506B-4CB9-B94C-564B1A0A9E08}" dt="2022-12-03T03:45:31.593" v="1338" actId="47"/>
        <pc:sldMkLst>
          <pc:docMk/>
          <pc:sldMk cId="3552993982" sldId="961"/>
        </pc:sldMkLst>
      </pc:sldChg>
      <pc:sldChg chg="del">
        <pc:chgData name="Huang, Po-kai" userId="be743c7d-0ad3-4a01-a6bb-e19e76bd5877" providerId="ADAL" clId="{6D20B641-506B-4CB9-B94C-564B1A0A9E08}" dt="2022-12-03T03:45:39.879" v="1340" actId="47"/>
        <pc:sldMkLst>
          <pc:docMk/>
          <pc:sldMk cId="661049375" sldId="962"/>
        </pc:sldMkLst>
      </pc:sldChg>
      <pc:sldChg chg="del">
        <pc:chgData name="Huang, Po-kai" userId="be743c7d-0ad3-4a01-a6bb-e19e76bd5877" providerId="ADAL" clId="{6D20B641-506B-4CB9-B94C-564B1A0A9E08}" dt="2022-12-03T03:45:56.973" v="1342" actId="47"/>
        <pc:sldMkLst>
          <pc:docMk/>
          <pc:sldMk cId="2723068539" sldId="963"/>
        </pc:sldMkLst>
      </pc:sldChg>
      <pc:sldChg chg="del">
        <pc:chgData name="Huang, Po-kai" userId="be743c7d-0ad3-4a01-a6bb-e19e76bd5877" providerId="ADAL" clId="{6D20B641-506B-4CB9-B94C-564B1A0A9E08}" dt="2022-12-03T03:45:56.973" v="1342" actId="47"/>
        <pc:sldMkLst>
          <pc:docMk/>
          <pc:sldMk cId="1011358327" sldId="964"/>
        </pc:sldMkLst>
      </pc:sldChg>
      <pc:sldChg chg="del">
        <pc:chgData name="Huang, Po-kai" userId="be743c7d-0ad3-4a01-a6bb-e19e76bd5877" providerId="ADAL" clId="{6D20B641-506B-4CB9-B94C-564B1A0A9E08}" dt="2022-12-03T03:45:51.408" v="1341" actId="47"/>
        <pc:sldMkLst>
          <pc:docMk/>
          <pc:sldMk cId="4191053014" sldId="965"/>
        </pc:sldMkLst>
      </pc:sldChg>
      <pc:sldChg chg="del">
        <pc:chgData name="Huang, Po-kai" userId="be743c7d-0ad3-4a01-a6bb-e19e76bd5877" providerId="ADAL" clId="{6D20B641-506B-4CB9-B94C-564B1A0A9E08}" dt="2022-12-03T03:45:51.408" v="1341" actId="47"/>
        <pc:sldMkLst>
          <pc:docMk/>
          <pc:sldMk cId="2994369433" sldId="966"/>
        </pc:sldMkLst>
      </pc:sldChg>
      <pc:sldChg chg="modSp mod">
        <pc:chgData name="Huang, Po-kai" userId="be743c7d-0ad3-4a01-a6bb-e19e76bd5877" providerId="ADAL" clId="{6D20B641-506B-4CB9-B94C-564B1A0A9E08}" dt="2022-12-03T04:35:58.302" v="2708" actId="20577"/>
        <pc:sldMkLst>
          <pc:docMk/>
          <pc:sldMk cId="2044484668" sldId="968"/>
        </pc:sldMkLst>
        <pc:spChg chg="mod">
          <ac:chgData name="Huang, Po-kai" userId="be743c7d-0ad3-4a01-a6bb-e19e76bd5877" providerId="ADAL" clId="{6D20B641-506B-4CB9-B94C-564B1A0A9E08}" dt="2022-12-03T04:35:58.302" v="2708" actId="20577"/>
          <ac:spMkLst>
            <pc:docMk/>
            <pc:sldMk cId="2044484668" sldId="968"/>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723517147" sldId="969"/>
        </pc:sldMkLst>
      </pc:sldChg>
      <pc:sldChg chg="del">
        <pc:chgData name="Huang, Po-kai" userId="be743c7d-0ad3-4a01-a6bb-e19e76bd5877" providerId="ADAL" clId="{6D20B641-506B-4CB9-B94C-564B1A0A9E08}" dt="2022-12-03T04:35:46.072" v="2659" actId="47"/>
        <pc:sldMkLst>
          <pc:docMk/>
          <pc:sldMk cId="3467207800" sldId="972"/>
        </pc:sldMkLst>
      </pc:sldChg>
      <pc:sldChg chg="del">
        <pc:chgData name="Huang, Po-kai" userId="be743c7d-0ad3-4a01-a6bb-e19e76bd5877" providerId="ADAL" clId="{6D20B641-506B-4CB9-B94C-564B1A0A9E08}" dt="2022-12-03T04:35:46.072" v="2659" actId="47"/>
        <pc:sldMkLst>
          <pc:docMk/>
          <pc:sldMk cId="524670516" sldId="973"/>
        </pc:sldMkLst>
      </pc:sldChg>
      <pc:sldChg chg="del">
        <pc:chgData name="Huang, Po-kai" userId="be743c7d-0ad3-4a01-a6bb-e19e76bd5877" providerId="ADAL" clId="{6D20B641-506B-4CB9-B94C-564B1A0A9E08}" dt="2022-12-03T04:35:46.072" v="2659" actId="47"/>
        <pc:sldMkLst>
          <pc:docMk/>
          <pc:sldMk cId="4116363540" sldId="974"/>
        </pc:sldMkLst>
      </pc:sldChg>
      <pc:sldChg chg="del">
        <pc:chgData name="Huang, Po-kai" userId="be743c7d-0ad3-4a01-a6bb-e19e76bd5877" providerId="ADAL" clId="{6D20B641-506B-4CB9-B94C-564B1A0A9E08}" dt="2022-12-03T03:45:31.593" v="1338" actId="47"/>
        <pc:sldMkLst>
          <pc:docMk/>
          <pc:sldMk cId="4240047643" sldId="975"/>
        </pc:sldMkLst>
      </pc:sldChg>
      <pc:sldChg chg="del">
        <pc:chgData name="Huang, Po-kai" userId="be743c7d-0ad3-4a01-a6bb-e19e76bd5877" providerId="ADAL" clId="{6D20B641-506B-4CB9-B94C-564B1A0A9E08}" dt="2022-12-03T04:35:46.072" v="2659" actId="47"/>
        <pc:sldMkLst>
          <pc:docMk/>
          <pc:sldMk cId="1314354168" sldId="977"/>
        </pc:sldMkLst>
      </pc:sldChg>
      <pc:sldChg chg="modSp new del mod">
        <pc:chgData name="Huang, Po-kai" userId="be743c7d-0ad3-4a01-a6bb-e19e76bd5877" providerId="ADAL" clId="{6D20B641-506B-4CB9-B94C-564B1A0A9E08}" dt="2022-12-03T03:34:49.230" v="1284" actId="47"/>
        <pc:sldMkLst>
          <pc:docMk/>
          <pc:sldMk cId="556150149" sldId="978"/>
        </pc:sldMkLst>
        <pc:spChg chg="mod">
          <ac:chgData name="Huang, Po-kai" userId="be743c7d-0ad3-4a01-a6bb-e19e76bd5877" providerId="ADAL" clId="{6D20B641-506B-4CB9-B94C-564B1A0A9E08}" dt="2022-12-02T23:47:01.811" v="195" actId="20577"/>
          <ac:spMkLst>
            <pc:docMk/>
            <pc:sldMk cId="556150149" sldId="978"/>
            <ac:spMk id="2" creationId="{BB3686C0-399C-4498-AFF9-158C65F8F490}"/>
          </ac:spMkLst>
        </pc:spChg>
        <pc:spChg chg="mod">
          <ac:chgData name="Huang, Po-kai" userId="be743c7d-0ad3-4a01-a6bb-e19e76bd5877" providerId="ADAL" clId="{6D20B641-506B-4CB9-B94C-564B1A0A9E08}" dt="2022-12-03T03:33:05.965" v="1257" actId="20577"/>
          <ac:spMkLst>
            <pc:docMk/>
            <pc:sldMk cId="556150149" sldId="978"/>
            <ac:spMk id="3" creationId="{CD893E58-6205-4BB7-BE2E-51D0B26203E8}"/>
          </ac:spMkLst>
        </pc:spChg>
      </pc:sldChg>
      <pc:sldChg chg="modSp new mod">
        <pc:chgData name="Huang, Po-kai" userId="be743c7d-0ad3-4a01-a6bb-e19e76bd5877" providerId="ADAL" clId="{6D20B641-506B-4CB9-B94C-564B1A0A9E08}" dt="2022-12-04T16:02:21.729" v="3064" actId="20577"/>
        <pc:sldMkLst>
          <pc:docMk/>
          <pc:sldMk cId="3462634882" sldId="979"/>
        </pc:sldMkLst>
        <pc:spChg chg="mod">
          <ac:chgData name="Huang, Po-kai" userId="be743c7d-0ad3-4a01-a6bb-e19e76bd5877" providerId="ADAL" clId="{6D20B641-506B-4CB9-B94C-564B1A0A9E08}" dt="2022-12-03T03:27:43.501" v="704"/>
          <ac:spMkLst>
            <pc:docMk/>
            <pc:sldMk cId="3462634882" sldId="979"/>
            <ac:spMk id="2" creationId="{AC5FDA0A-D8D6-4E53-A7A4-1AC77D004141}"/>
          </ac:spMkLst>
        </pc:spChg>
        <pc:spChg chg="mod">
          <ac:chgData name="Huang, Po-kai" userId="be743c7d-0ad3-4a01-a6bb-e19e76bd5877" providerId="ADAL" clId="{6D20B641-506B-4CB9-B94C-564B1A0A9E08}" dt="2022-12-04T16:02:21.729" v="3064" actId="20577"/>
          <ac:spMkLst>
            <pc:docMk/>
            <pc:sldMk cId="3462634882" sldId="979"/>
            <ac:spMk id="3" creationId="{068EB41F-E9EA-4EDA-99C6-1DB5135A350F}"/>
          </ac:spMkLst>
        </pc:spChg>
      </pc:sldChg>
      <pc:sldChg chg="modSp add del mod">
        <pc:chgData name="Huang, Po-kai" userId="be743c7d-0ad3-4a01-a6bb-e19e76bd5877" providerId="ADAL" clId="{6D20B641-506B-4CB9-B94C-564B1A0A9E08}" dt="2022-12-03T03:34:49.230" v="1284" actId="47"/>
        <pc:sldMkLst>
          <pc:docMk/>
          <pc:sldMk cId="4064450727" sldId="980"/>
        </pc:sldMkLst>
        <pc:spChg chg="mod">
          <ac:chgData name="Huang, Po-kai" userId="be743c7d-0ad3-4a01-a6bb-e19e76bd5877" providerId="ADAL" clId="{6D20B641-506B-4CB9-B94C-564B1A0A9E08}" dt="2022-12-03T03:34:40.020" v="1282" actId="20577"/>
          <ac:spMkLst>
            <pc:docMk/>
            <pc:sldMk cId="4064450727" sldId="980"/>
            <ac:spMk id="3" creationId="{CD893E58-6205-4BB7-BE2E-51D0B26203E8}"/>
          </ac:spMkLst>
        </pc:spChg>
      </pc:sldChg>
      <pc:sldChg chg="modSp add mod">
        <pc:chgData name="Huang, Po-kai" userId="be743c7d-0ad3-4a01-a6bb-e19e76bd5877" providerId="ADAL" clId="{6D20B641-506B-4CB9-B94C-564B1A0A9E08}" dt="2022-12-04T16:02:28.897" v="3066" actId="20577"/>
        <pc:sldMkLst>
          <pc:docMk/>
          <pc:sldMk cId="2019773917" sldId="981"/>
        </pc:sldMkLst>
        <pc:spChg chg="mod">
          <ac:chgData name="Huang, Po-kai" userId="be743c7d-0ad3-4a01-a6bb-e19e76bd5877" providerId="ADAL" clId="{6D20B641-506B-4CB9-B94C-564B1A0A9E08}" dt="2022-12-04T16:02:28.897" v="3066" actId="20577"/>
          <ac:spMkLst>
            <pc:docMk/>
            <pc:sldMk cId="2019773917" sldId="981"/>
            <ac:spMk id="3" creationId="{068EB41F-E9EA-4EDA-99C6-1DB5135A350F}"/>
          </ac:spMkLst>
        </pc:spChg>
      </pc:sldChg>
      <pc:sldChg chg="modSp new mod">
        <pc:chgData name="Huang, Po-kai" userId="be743c7d-0ad3-4a01-a6bb-e19e76bd5877" providerId="ADAL" clId="{6D20B641-506B-4CB9-B94C-564B1A0A9E08}" dt="2022-12-05T15:17:59.351" v="4080" actId="207"/>
        <pc:sldMkLst>
          <pc:docMk/>
          <pc:sldMk cId="2041049556" sldId="982"/>
        </pc:sldMkLst>
        <pc:spChg chg="mod">
          <ac:chgData name="Huang, Po-kai" userId="be743c7d-0ad3-4a01-a6bb-e19e76bd5877" providerId="ADAL" clId="{6D20B641-506B-4CB9-B94C-564B1A0A9E08}" dt="2022-12-03T03:46:07.136" v="1377" actId="20577"/>
          <ac:spMkLst>
            <pc:docMk/>
            <pc:sldMk cId="2041049556" sldId="982"/>
            <ac:spMk id="2" creationId="{B4E91B9A-9C91-420C-B827-8B30C28746FA}"/>
          </ac:spMkLst>
        </pc:spChg>
        <pc:spChg chg="mod">
          <ac:chgData name="Huang, Po-kai" userId="be743c7d-0ad3-4a01-a6bb-e19e76bd5877" providerId="ADAL" clId="{6D20B641-506B-4CB9-B94C-564B1A0A9E08}" dt="2022-12-05T15:17:59.351" v="4080" actId="207"/>
          <ac:spMkLst>
            <pc:docMk/>
            <pc:sldMk cId="2041049556" sldId="982"/>
            <ac:spMk id="3" creationId="{9A05840F-7922-4D2D-B2B6-DCB7F1554FFC}"/>
          </ac:spMkLst>
        </pc:spChg>
      </pc:sldChg>
      <pc:sldChg chg="modSp new mod">
        <pc:chgData name="Huang, Po-kai" userId="be743c7d-0ad3-4a01-a6bb-e19e76bd5877" providerId="ADAL" clId="{6D20B641-506B-4CB9-B94C-564B1A0A9E08}" dt="2022-12-05T15:25:04.285" v="4385" actId="404"/>
        <pc:sldMkLst>
          <pc:docMk/>
          <pc:sldMk cId="3737024592" sldId="983"/>
        </pc:sldMkLst>
        <pc:spChg chg="mod">
          <ac:chgData name="Huang, Po-kai" userId="be743c7d-0ad3-4a01-a6bb-e19e76bd5877" providerId="ADAL" clId="{6D20B641-506B-4CB9-B94C-564B1A0A9E08}" dt="2022-12-03T04:22:53.398" v="2021" actId="20577"/>
          <ac:spMkLst>
            <pc:docMk/>
            <pc:sldMk cId="3737024592" sldId="983"/>
            <ac:spMk id="2" creationId="{1CA640DB-784A-4F3D-B1F2-44FE22FC5186}"/>
          </ac:spMkLst>
        </pc:spChg>
        <pc:spChg chg="mod">
          <ac:chgData name="Huang, Po-kai" userId="be743c7d-0ad3-4a01-a6bb-e19e76bd5877" providerId="ADAL" clId="{6D20B641-506B-4CB9-B94C-564B1A0A9E08}" dt="2022-12-05T15:25:04.285" v="4385" actId="404"/>
          <ac:spMkLst>
            <pc:docMk/>
            <pc:sldMk cId="3737024592" sldId="983"/>
            <ac:spMk id="3" creationId="{D3B09696-3D45-49C1-8B2C-EC72C7598C90}"/>
          </ac:spMkLst>
        </pc:spChg>
      </pc:sldChg>
      <pc:sldChg chg="addSp delSp modSp new mod modNotesTx">
        <pc:chgData name="Huang, Po-kai" userId="be743c7d-0ad3-4a01-a6bb-e19e76bd5877" providerId="ADAL" clId="{6D20B641-506B-4CB9-B94C-564B1A0A9E08}" dt="2022-12-05T15:59:12.361" v="5842" actId="20577"/>
        <pc:sldMkLst>
          <pc:docMk/>
          <pc:sldMk cId="4112757615" sldId="984"/>
        </pc:sldMkLst>
        <pc:spChg chg="mod">
          <ac:chgData name="Huang, Po-kai" userId="be743c7d-0ad3-4a01-a6bb-e19e76bd5877" providerId="ADAL" clId="{6D20B641-506B-4CB9-B94C-564B1A0A9E08}" dt="2022-12-04T20:56:54.807" v="3121" actId="20577"/>
          <ac:spMkLst>
            <pc:docMk/>
            <pc:sldMk cId="4112757615" sldId="984"/>
            <ac:spMk id="2" creationId="{A24AC1B0-FA14-45F1-8D37-7199561E7413}"/>
          </ac:spMkLst>
        </pc:spChg>
        <pc:spChg chg="mod">
          <ac:chgData name="Huang, Po-kai" userId="be743c7d-0ad3-4a01-a6bb-e19e76bd5877" providerId="ADAL" clId="{6D20B641-506B-4CB9-B94C-564B1A0A9E08}" dt="2022-12-05T15:45:03.537" v="4890" actId="20577"/>
          <ac:spMkLst>
            <pc:docMk/>
            <pc:sldMk cId="4112757615" sldId="984"/>
            <ac:spMk id="3" creationId="{2BB4A89B-107C-45E3-873D-4DB234B9945B}"/>
          </ac:spMkLst>
        </pc:spChg>
        <pc:spChg chg="add mod">
          <ac:chgData name="Huang, Po-kai" userId="be743c7d-0ad3-4a01-a6bb-e19e76bd5877" providerId="ADAL" clId="{6D20B641-506B-4CB9-B94C-564B1A0A9E08}" dt="2022-12-05T15:24:11.924" v="4277" actId="1076"/>
          <ac:spMkLst>
            <pc:docMk/>
            <pc:sldMk cId="4112757615" sldId="984"/>
            <ac:spMk id="6" creationId="{1A2CB859-5F41-4A0C-BA2D-C8D01F33CF3F}"/>
          </ac:spMkLst>
        </pc:spChg>
        <pc:spChg chg="add mod">
          <ac:chgData name="Huang, Po-kai" userId="be743c7d-0ad3-4a01-a6bb-e19e76bd5877" providerId="ADAL" clId="{6D20B641-506B-4CB9-B94C-564B1A0A9E08}" dt="2022-12-05T15:56:45.754" v="5777" actId="20577"/>
          <ac:spMkLst>
            <pc:docMk/>
            <pc:sldMk cId="4112757615" sldId="984"/>
            <ac:spMk id="8" creationId="{350935B6-5778-49AD-976E-09439003728D}"/>
          </ac:spMkLst>
        </pc:spChg>
        <pc:spChg chg="add mod">
          <ac:chgData name="Huang, Po-kai" userId="be743c7d-0ad3-4a01-a6bb-e19e76bd5877" providerId="ADAL" clId="{6D20B641-506B-4CB9-B94C-564B1A0A9E08}" dt="2022-12-05T15:39:32.762" v="4577" actId="1076"/>
          <ac:spMkLst>
            <pc:docMk/>
            <pc:sldMk cId="4112757615" sldId="984"/>
            <ac:spMk id="9" creationId="{D5C966F0-2EE2-417C-B8A5-BCF6AE06E1E6}"/>
          </ac:spMkLst>
        </pc:spChg>
        <pc:spChg chg="add del mod">
          <ac:chgData name="Huang, Po-kai" userId="be743c7d-0ad3-4a01-a6bb-e19e76bd5877" providerId="ADAL" clId="{6D20B641-506B-4CB9-B94C-564B1A0A9E08}" dt="2022-12-05T15:25:52.112" v="4388" actId="478"/>
          <ac:spMkLst>
            <pc:docMk/>
            <pc:sldMk cId="4112757615" sldId="984"/>
            <ac:spMk id="10" creationId="{79457871-98B4-406F-84F7-EA3D642A05AE}"/>
          </ac:spMkLst>
        </pc:spChg>
        <pc:spChg chg="add del mod">
          <ac:chgData name="Huang, Po-kai" userId="be743c7d-0ad3-4a01-a6bb-e19e76bd5877" providerId="ADAL" clId="{6D20B641-506B-4CB9-B94C-564B1A0A9E08}" dt="2022-12-05T15:26:36.367" v="4394" actId="478"/>
          <ac:spMkLst>
            <pc:docMk/>
            <pc:sldMk cId="4112757615" sldId="984"/>
            <ac:spMk id="13" creationId="{A6D21C80-33F4-426E-8832-EA1F747C873A}"/>
          </ac:spMkLst>
        </pc:spChg>
        <pc:spChg chg="add mod">
          <ac:chgData name="Huang, Po-kai" userId="be743c7d-0ad3-4a01-a6bb-e19e76bd5877" providerId="ADAL" clId="{6D20B641-506B-4CB9-B94C-564B1A0A9E08}" dt="2022-12-05T15:44:05.202" v="4839" actId="20577"/>
          <ac:spMkLst>
            <pc:docMk/>
            <pc:sldMk cId="4112757615" sldId="984"/>
            <ac:spMk id="14" creationId="{BF97DA6D-E090-48AE-B1EA-E9F4DB49EE74}"/>
          </ac:spMkLst>
        </pc:spChg>
        <pc:spChg chg="add mod">
          <ac:chgData name="Huang, Po-kai" userId="be743c7d-0ad3-4a01-a6bb-e19e76bd5877" providerId="ADAL" clId="{6D20B641-506B-4CB9-B94C-564B1A0A9E08}" dt="2022-12-05T15:28:12.687" v="4404" actId="20577"/>
          <ac:spMkLst>
            <pc:docMk/>
            <pc:sldMk cId="4112757615" sldId="984"/>
            <ac:spMk id="15" creationId="{A484D556-DD81-4843-89D1-A35C9CDEFA95}"/>
          </ac:spMkLst>
        </pc:spChg>
        <pc:spChg chg="add mod">
          <ac:chgData name="Huang, Po-kai" userId="be743c7d-0ad3-4a01-a6bb-e19e76bd5877" providerId="ADAL" clId="{6D20B641-506B-4CB9-B94C-564B1A0A9E08}" dt="2022-12-05T15:40:13.887" v="4583" actId="13926"/>
          <ac:spMkLst>
            <pc:docMk/>
            <pc:sldMk cId="4112757615" sldId="984"/>
            <ac:spMk id="16" creationId="{B5294132-B2BD-489C-8DE2-3EF8B0212300}"/>
          </ac:spMkLst>
        </pc:spChg>
        <pc:spChg chg="add mod">
          <ac:chgData name="Huang, Po-kai" userId="be743c7d-0ad3-4a01-a6bb-e19e76bd5877" providerId="ADAL" clId="{6D20B641-506B-4CB9-B94C-564B1A0A9E08}" dt="2022-12-05T15:40:11.371" v="4582" actId="13926"/>
          <ac:spMkLst>
            <pc:docMk/>
            <pc:sldMk cId="4112757615" sldId="984"/>
            <ac:spMk id="17" creationId="{0FFCF719-D748-4422-A4E4-0DCFDDD8F98C}"/>
          </ac:spMkLst>
        </pc:spChg>
        <pc:picChg chg="add mod">
          <ac:chgData name="Huang, Po-kai" userId="be743c7d-0ad3-4a01-a6bb-e19e76bd5877" providerId="ADAL" clId="{6D20B641-506B-4CB9-B94C-564B1A0A9E08}" dt="2022-12-05T15:38:08.826" v="4569" actId="1076"/>
          <ac:picMkLst>
            <pc:docMk/>
            <pc:sldMk cId="4112757615" sldId="984"/>
            <ac:picMk id="7" creationId="{E025A5ED-EB05-40D8-B2AE-BC2DED0B38BE}"/>
          </ac:picMkLst>
        </pc:picChg>
        <pc:cxnChg chg="add mod">
          <ac:chgData name="Huang, Po-kai" userId="be743c7d-0ad3-4a01-a6bb-e19e76bd5877" providerId="ADAL" clId="{6D20B641-506B-4CB9-B94C-564B1A0A9E08}" dt="2022-12-05T15:27:07.963" v="4395" actId="1076"/>
          <ac:cxnSpMkLst>
            <pc:docMk/>
            <pc:sldMk cId="4112757615" sldId="984"/>
            <ac:cxnSpMk id="12" creationId="{29165D18-BB05-4B01-9770-58005D3D1E0C}"/>
          </ac:cxnSpMkLst>
        </pc:cxnChg>
      </pc:sldChg>
      <pc:sldChg chg="modSp new mod">
        <pc:chgData name="Huang, Po-kai" userId="be743c7d-0ad3-4a01-a6bb-e19e76bd5877" providerId="ADAL" clId="{6D20B641-506B-4CB9-B94C-564B1A0A9E08}" dt="2022-12-05T15:18:18.586" v="4140" actId="20577"/>
        <pc:sldMkLst>
          <pc:docMk/>
          <pc:sldMk cId="600020967" sldId="985"/>
        </pc:sldMkLst>
        <pc:spChg chg="mod">
          <ac:chgData name="Huang, Po-kai" userId="be743c7d-0ad3-4a01-a6bb-e19e76bd5877" providerId="ADAL" clId="{6D20B641-506B-4CB9-B94C-564B1A0A9E08}" dt="2022-12-05T15:01:56.426" v="3652" actId="20577"/>
          <ac:spMkLst>
            <pc:docMk/>
            <pc:sldMk cId="600020967" sldId="985"/>
            <ac:spMk id="2" creationId="{4A1BC002-1566-4384-8DF0-CB2844684EA0}"/>
          </ac:spMkLst>
        </pc:spChg>
        <pc:spChg chg="mod">
          <ac:chgData name="Huang, Po-kai" userId="be743c7d-0ad3-4a01-a6bb-e19e76bd5877" providerId="ADAL" clId="{6D20B641-506B-4CB9-B94C-564B1A0A9E08}" dt="2022-12-05T15:18:18.586" v="4140" actId="20577"/>
          <ac:spMkLst>
            <pc:docMk/>
            <pc:sldMk cId="600020967" sldId="985"/>
            <ac:spMk id="3" creationId="{2485AF18-7A68-423B-9220-2F29ADE85BB5}"/>
          </ac:spMkLst>
        </pc:spChg>
      </pc:sldChg>
      <pc:sldChg chg="addSp modSp new mod">
        <pc:chgData name="Huang, Po-kai" userId="be743c7d-0ad3-4a01-a6bb-e19e76bd5877" providerId="ADAL" clId="{6D20B641-506B-4CB9-B94C-564B1A0A9E08}" dt="2022-12-05T15:18:48.690" v="4158" actId="14100"/>
        <pc:sldMkLst>
          <pc:docMk/>
          <pc:sldMk cId="2998499187" sldId="986"/>
        </pc:sldMkLst>
        <pc:spChg chg="add mod">
          <ac:chgData name="Huang, Po-kai" userId="be743c7d-0ad3-4a01-a6bb-e19e76bd5877" providerId="ADAL" clId="{6D20B641-506B-4CB9-B94C-564B1A0A9E08}" dt="2022-12-05T15:18:48.690" v="4158" actId="14100"/>
          <ac:spMkLst>
            <pc:docMk/>
            <pc:sldMk cId="2998499187" sldId="986"/>
            <ac:spMk id="6" creationId="{A5BC1A19-7671-425D-BAD3-8ABABBE673B9}"/>
          </ac:spMkLst>
        </pc:spChg>
      </pc:sldChg>
      <pc:sldChg chg="modSp new mod">
        <pc:chgData name="Huang, Po-kai" userId="be743c7d-0ad3-4a01-a6bb-e19e76bd5877" providerId="ADAL" clId="{6D20B641-506B-4CB9-B94C-564B1A0A9E08}" dt="2022-12-05T15:41:09.322" v="4616" actId="20577"/>
        <pc:sldMkLst>
          <pc:docMk/>
          <pc:sldMk cId="3727671167" sldId="987"/>
        </pc:sldMkLst>
        <pc:spChg chg="mod">
          <ac:chgData name="Huang, Po-kai" userId="be743c7d-0ad3-4a01-a6bb-e19e76bd5877" providerId="ADAL" clId="{6D20B641-506B-4CB9-B94C-564B1A0A9E08}" dt="2022-12-05T15:41:09.322" v="4616" actId="20577"/>
          <ac:spMkLst>
            <pc:docMk/>
            <pc:sldMk cId="3727671167" sldId="987"/>
            <ac:spMk id="3" creationId="{26FDA66C-87EA-481E-BAAD-53043B38ED4B}"/>
          </ac:spMkLst>
        </pc:spChg>
      </pc:sldChg>
      <pc:sldChg chg="modSp new mod">
        <pc:chgData name="Huang, Po-kai" userId="be743c7d-0ad3-4a01-a6bb-e19e76bd5877" providerId="ADAL" clId="{6D20B641-506B-4CB9-B94C-564B1A0A9E08}" dt="2022-12-05T15:49:55.101" v="5310" actId="20577"/>
        <pc:sldMkLst>
          <pc:docMk/>
          <pc:sldMk cId="3333244534" sldId="988"/>
        </pc:sldMkLst>
        <pc:spChg chg="mod">
          <ac:chgData name="Huang, Po-kai" userId="be743c7d-0ad3-4a01-a6bb-e19e76bd5877" providerId="ADAL" clId="{6D20B641-506B-4CB9-B94C-564B1A0A9E08}" dt="2022-12-05T15:49:55.101" v="5310" actId="20577"/>
          <ac:spMkLst>
            <pc:docMk/>
            <pc:sldMk cId="3333244534" sldId="988"/>
            <ac:spMk id="3" creationId="{269CC99A-4750-4526-BEBF-64C697C19F6B}"/>
          </ac:spMkLst>
        </pc:spChg>
      </pc:sldChg>
      <pc:sldChg chg="addSp delSp modSp new mod">
        <pc:chgData name="Huang, Po-kai" userId="be743c7d-0ad3-4a01-a6bb-e19e76bd5877" providerId="ADAL" clId="{6D20B641-506B-4CB9-B94C-564B1A0A9E08}" dt="2022-12-05T16:06:32.011" v="5933" actId="20577"/>
        <pc:sldMkLst>
          <pc:docMk/>
          <pc:sldMk cId="1612123552" sldId="989"/>
        </pc:sldMkLst>
        <pc:spChg chg="mod">
          <ac:chgData name="Huang, Po-kai" userId="be743c7d-0ad3-4a01-a6bb-e19e76bd5877" providerId="ADAL" clId="{6D20B641-506B-4CB9-B94C-564B1A0A9E08}" dt="2022-12-05T16:06:32.011" v="5933" actId="20577"/>
          <ac:spMkLst>
            <pc:docMk/>
            <pc:sldMk cId="1612123552" sldId="989"/>
            <ac:spMk id="3" creationId="{D994CABD-6ADD-48E6-9BD3-8FE9374EFF97}"/>
          </ac:spMkLst>
        </pc:spChg>
        <pc:graphicFrameChg chg="add del mod">
          <ac:chgData name="Huang, Po-kai" userId="be743c7d-0ad3-4a01-a6bb-e19e76bd5877" providerId="ADAL" clId="{6D20B641-506B-4CB9-B94C-564B1A0A9E08}" dt="2022-12-05T16:06:15.377" v="5932" actId="478"/>
          <ac:graphicFrameMkLst>
            <pc:docMk/>
            <pc:sldMk cId="1612123552" sldId="989"/>
            <ac:graphicFrameMk id="6" creationId="{B2C66BEF-86DD-428F-AA83-C305CC266FA2}"/>
          </ac:graphicFrameMkLst>
        </pc:graphicFrameChg>
      </pc:sldChg>
      <pc:sldMasterChg chg="modSp mod modSldLayout">
        <pc:chgData name="Huang, Po-kai" userId="be743c7d-0ad3-4a01-a6bb-e19e76bd5877" providerId="ADAL" clId="{6D20B641-506B-4CB9-B94C-564B1A0A9E08}" dt="2022-12-02T22:26:47.945" v="23"/>
        <pc:sldMasterMkLst>
          <pc:docMk/>
          <pc:sldMasterMk cId="0" sldId="2147483648"/>
        </pc:sldMasterMkLst>
        <pc:spChg chg="mod">
          <ac:chgData name="Huang, Po-kai" userId="be743c7d-0ad3-4a01-a6bb-e19e76bd5877" providerId="ADAL" clId="{6D20B641-506B-4CB9-B94C-564B1A0A9E08}" dt="2022-12-02T22:26:25.651" v="21" actId="20577"/>
          <ac:spMkLst>
            <pc:docMk/>
            <pc:sldMasterMk cId="0" sldId="2147483648"/>
            <ac:spMk id="1028" creationId="{1CADB04A-8BC5-4077-AD64-B68ADEED3033}"/>
          </ac:spMkLst>
        </pc:spChg>
        <pc:spChg chg="mod">
          <ac:chgData name="Huang, Po-kai" userId="be743c7d-0ad3-4a01-a6bb-e19e76bd5877" providerId="ADAL" clId="{6D20B641-506B-4CB9-B94C-564B1A0A9E08}" dt="2022-12-02T22:26:17.561" v="15" actId="20577"/>
          <ac:spMkLst>
            <pc:docMk/>
            <pc:sldMasterMk cId="0" sldId="2147483648"/>
            <ac:spMk id="1031" creationId="{F47EBAF5-52AC-49CF-A3FD-31E596F2D8C6}"/>
          </ac:spMkLst>
        </pc:spChg>
        <pc:sldLayoutChg chg="modSp mod">
          <pc:chgData name="Huang, Po-kai" userId="be743c7d-0ad3-4a01-a6bb-e19e76bd5877" providerId="ADAL" clId="{6D20B641-506B-4CB9-B94C-564B1A0A9E08}" dt="2022-12-02T22:26:44.970" v="22"/>
          <pc:sldLayoutMkLst>
            <pc:docMk/>
            <pc:sldMasterMk cId="0" sldId="2147483648"/>
            <pc:sldLayoutMk cId="605707346" sldId="2147485760"/>
          </pc:sldLayoutMkLst>
          <pc:spChg chg="mod">
            <ac:chgData name="Huang, Po-kai" userId="be743c7d-0ad3-4a01-a6bb-e19e76bd5877" providerId="ADAL" clId="{6D20B641-506B-4CB9-B94C-564B1A0A9E08}" dt="2022-12-02T22:26:44.970" v="22"/>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6D20B641-506B-4CB9-B94C-564B1A0A9E08}" dt="2022-12-02T22:26:47.945" v="23"/>
          <pc:sldLayoutMkLst>
            <pc:docMk/>
            <pc:sldMasterMk cId="0" sldId="2147483648"/>
            <pc:sldLayoutMk cId="262605221" sldId="2147485761"/>
          </pc:sldLayoutMkLst>
          <pc:spChg chg="mod">
            <ac:chgData name="Huang, Po-kai" userId="be743c7d-0ad3-4a01-a6bb-e19e76bd5877" providerId="ADAL" clId="{6D20B641-506B-4CB9-B94C-564B1A0A9E08}" dt="2022-12-02T22:26:47.945" v="23"/>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6BFEEB33-E14F-4B51-9973-9120FB1C44B5}"/>
    <pc:docChg chg="undo custSel addSld delSld modSld">
      <pc:chgData name="Huang, Po-kai" userId="be743c7d-0ad3-4a01-a6bb-e19e76bd5877" providerId="ADAL" clId="{6BFEEB33-E14F-4B51-9973-9120FB1C44B5}" dt="2023-02-01T17:58:05.209" v="674" actId="20577"/>
      <pc:docMkLst>
        <pc:docMk/>
      </pc:docMkLst>
      <pc:sldChg chg="modSp mod">
        <pc:chgData name="Huang, Po-kai" userId="be743c7d-0ad3-4a01-a6bb-e19e76bd5877" providerId="ADAL" clId="{6BFEEB33-E14F-4B51-9973-9120FB1C44B5}" dt="2023-02-01T17:34:55.786" v="53" actId="20577"/>
        <pc:sldMkLst>
          <pc:docMk/>
          <pc:sldMk cId="0" sldId="331"/>
        </pc:sldMkLst>
        <pc:spChg chg="mod">
          <ac:chgData name="Huang, Po-kai" userId="be743c7d-0ad3-4a01-a6bb-e19e76bd5877" providerId="ADAL" clId="{6BFEEB33-E14F-4B51-9973-9120FB1C44B5}" dt="2023-02-01T17:34:55.786" v="53" actId="20577"/>
          <ac:spMkLst>
            <pc:docMk/>
            <pc:sldMk cId="0" sldId="331"/>
            <ac:spMk id="15366" creationId="{AAB4AADD-B9F4-45B4-B9D2-5B5E3506EF55}"/>
          </ac:spMkLst>
        </pc:spChg>
        <pc:graphicFrameChg chg="modGraphic">
          <ac:chgData name="Huang, Po-kai" userId="be743c7d-0ad3-4a01-a6bb-e19e76bd5877" providerId="ADAL" clId="{6BFEEB33-E14F-4B51-9973-9120FB1C44B5}" dt="2023-02-01T17:32:46.188" v="52" actId="20577"/>
          <ac:graphicFrameMkLst>
            <pc:docMk/>
            <pc:sldMk cId="0" sldId="331"/>
            <ac:graphicFrameMk id="9" creationId="{1EEAD0EE-0DFD-4F81-B0C3-618EF9CBFB8C}"/>
          </ac:graphicFrameMkLst>
        </pc:graphicFrameChg>
      </pc:sldChg>
      <pc:sldChg chg="modSp mod">
        <pc:chgData name="Huang, Po-kai" userId="be743c7d-0ad3-4a01-a6bb-e19e76bd5877" providerId="ADAL" clId="{6BFEEB33-E14F-4B51-9973-9120FB1C44B5}" dt="2023-02-01T17:39:04.946" v="76" actId="20577"/>
        <pc:sldMkLst>
          <pc:docMk/>
          <pc:sldMk cId="1351943838" sldId="961"/>
        </pc:sldMkLst>
        <pc:spChg chg="mod">
          <ac:chgData name="Huang, Po-kai" userId="be743c7d-0ad3-4a01-a6bb-e19e76bd5877" providerId="ADAL" clId="{6BFEEB33-E14F-4B51-9973-9120FB1C44B5}" dt="2023-02-01T17:39:04.946" v="76" actId="20577"/>
          <ac:spMkLst>
            <pc:docMk/>
            <pc:sldMk cId="1351943838" sldId="961"/>
            <ac:spMk id="3" creationId="{27E9E578-BFB6-4492-A078-C329654D492D}"/>
          </ac:spMkLst>
        </pc:spChg>
      </pc:sldChg>
      <pc:sldChg chg="modSp mod">
        <pc:chgData name="Huang, Po-kai" userId="be743c7d-0ad3-4a01-a6bb-e19e76bd5877" providerId="ADAL" clId="{6BFEEB33-E14F-4B51-9973-9120FB1C44B5}" dt="2023-02-01T17:44:09.520" v="215" actId="20577"/>
        <pc:sldMkLst>
          <pc:docMk/>
          <pc:sldMk cId="1020275234" sldId="963"/>
        </pc:sldMkLst>
        <pc:spChg chg="mod">
          <ac:chgData name="Huang, Po-kai" userId="be743c7d-0ad3-4a01-a6bb-e19e76bd5877" providerId="ADAL" clId="{6BFEEB33-E14F-4B51-9973-9120FB1C44B5}" dt="2023-02-01T17:44:09.520" v="215" actId="20577"/>
          <ac:spMkLst>
            <pc:docMk/>
            <pc:sldMk cId="1020275234" sldId="963"/>
            <ac:spMk id="3" creationId="{21C51BF5-7AEF-41FF-AF85-DDBB10702CB7}"/>
          </ac:spMkLst>
        </pc:spChg>
      </pc:sldChg>
      <pc:sldChg chg="modSp mod">
        <pc:chgData name="Huang, Po-kai" userId="be743c7d-0ad3-4a01-a6bb-e19e76bd5877" providerId="ADAL" clId="{6BFEEB33-E14F-4B51-9973-9120FB1C44B5}" dt="2023-02-01T17:54:21.330" v="483" actId="20577"/>
        <pc:sldMkLst>
          <pc:docMk/>
          <pc:sldMk cId="3813694862" sldId="964"/>
        </pc:sldMkLst>
        <pc:spChg chg="mod">
          <ac:chgData name="Huang, Po-kai" userId="be743c7d-0ad3-4a01-a6bb-e19e76bd5877" providerId="ADAL" clId="{6BFEEB33-E14F-4B51-9973-9120FB1C44B5}" dt="2023-02-01T17:54:21.330" v="483" actId="20577"/>
          <ac:spMkLst>
            <pc:docMk/>
            <pc:sldMk cId="3813694862" sldId="964"/>
            <ac:spMk id="3" creationId="{D1EF02FA-74CB-4716-9AF7-F23B32B08E57}"/>
          </ac:spMkLst>
        </pc:spChg>
      </pc:sldChg>
      <pc:sldChg chg="modSp mod">
        <pc:chgData name="Huang, Po-kai" userId="be743c7d-0ad3-4a01-a6bb-e19e76bd5877" providerId="ADAL" clId="{6BFEEB33-E14F-4B51-9973-9120FB1C44B5}" dt="2023-02-01T17:57:33.288" v="627"/>
        <pc:sldMkLst>
          <pc:docMk/>
          <pc:sldMk cId="863243284" sldId="966"/>
        </pc:sldMkLst>
        <pc:spChg chg="mod">
          <ac:chgData name="Huang, Po-kai" userId="be743c7d-0ad3-4a01-a6bb-e19e76bd5877" providerId="ADAL" clId="{6BFEEB33-E14F-4B51-9973-9120FB1C44B5}" dt="2023-02-01T17:57:33.288" v="627"/>
          <ac:spMkLst>
            <pc:docMk/>
            <pc:sldMk cId="863243284" sldId="966"/>
            <ac:spMk id="3" creationId="{CC2C820E-6D4C-435B-8BBE-048C98851BD5}"/>
          </ac:spMkLst>
        </pc:spChg>
      </pc:sldChg>
      <pc:sldChg chg="modSp mod">
        <pc:chgData name="Huang, Po-kai" userId="be743c7d-0ad3-4a01-a6bb-e19e76bd5877" providerId="ADAL" clId="{6BFEEB33-E14F-4B51-9973-9120FB1C44B5}" dt="2023-02-01T17:57:24.208" v="626"/>
        <pc:sldMkLst>
          <pc:docMk/>
          <pc:sldMk cId="47022122" sldId="967"/>
        </pc:sldMkLst>
        <pc:spChg chg="mod">
          <ac:chgData name="Huang, Po-kai" userId="be743c7d-0ad3-4a01-a6bb-e19e76bd5877" providerId="ADAL" clId="{6BFEEB33-E14F-4B51-9973-9120FB1C44B5}" dt="2023-02-01T17:57:24.208" v="626"/>
          <ac:spMkLst>
            <pc:docMk/>
            <pc:sldMk cId="47022122" sldId="967"/>
            <ac:spMk id="3" creationId="{3E1EE00F-88DE-4BB9-A6FE-375A3757E239}"/>
          </ac:spMkLst>
        </pc:spChg>
      </pc:sldChg>
      <pc:sldChg chg="addSp modSp mod">
        <pc:chgData name="Huang, Po-kai" userId="be743c7d-0ad3-4a01-a6bb-e19e76bd5877" providerId="ADAL" clId="{6BFEEB33-E14F-4B51-9973-9120FB1C44B5}" dt="2023-02-01T17:49:09.622" v="265" actId="20577"/>
        <pc:sldMkLst>
          <pc:docMk/>
          <pc:sldMk cId="4060790654" sldId="969"/>
        </pc:sldMkLst>
        <pc:spChg chg="add mod">
          <ac:chgData name="Huang, Po-kai" userId="be743c7d-0ad3-4a01-a6bb-e19e76bd5877" providerId="ADAL" clId="{6BFEEB33-E14F-4B51-9973-9120FB1C44B5}" dt="2023-02-01T17:49:09.622" v="265" actId="20577"/>
          <ac:spMkLst>
            <pc:docMk/>
            <pc:sldMk cId="4060790654" sldId="969"/>
            <ac:spMk id="10" creationId="{B1971030-DF4F-0290-5E26-6D589DB6EAD8}"/>
          </ac:spMkLst>
        </pc:spChg>
      </pc:sldChg>
      <pc:sldChg chg="del">
        <pc:chgData name="Huang, Po-kai" userId="be743c7d-0ad3-4a01-a6bb-e19e76bd5877" providerId="ADAL" clId="{6BFEEB33-E14F-4B51-9973-9120FB1C44B5}" dt="2023-02-01T17:50:32.120" v="266" actId="47"/>
        <pc:sldMkLst>
          <pc:docMk/>
          <pc:sldMk cId="859502340" sldId="976"/>
        </pc:sldMkLst>
      </pc:sldChg>
      <pc:sldChg chg="modSp new mod">
        <pc:chgData name="Huang, Po-kai" userId="be743c7d-0ad3-4a01-a6bb-e19e76bd5877" providerId="ADAL" clId="{6BFEEB33-E14F-4B51-9973-9120FB1C44B5}" dt="2023-02-01T17:53:10.626" v="428" actId="20577"/>
        <pc:sldMkLst>
          <pc:docMk/>
          <pc:sldMk cId="3651656639" sldId="976"/>
        </pc:sldMkLst>
        <pc:spChg chg="mod">
          <ac:chgData name="Huang, Po-kai" userId="be743c7d-0ad3-4a01-a6bb-e19e76bd5877" providerId="ADAL" clId="{6BFEEB33-E14F-4B51-9973-9120FB1C44B5}" dt="2023-02-01T17:50:42.133" v="279" actId="20577"/>
          <ac:spMkLst>
            <pc:docMk/>
            <pc:sldMk cId="3651656639" sldId="976"/>
            <ac:spMk id="2" creationId="{B59F69D0-7823-D031-71D5-BAD29728B70B}"/>
          </ac:spMkLst>
        </pc:spChg>
        <pc:spChg chg="mod">
          <ac:chgData name="Huang, Po-kai" userId="be743c7d-0ad3-4a01-a6bb-e19e76bd5877" providerId="ADAL" clId="{6BFEEB33-E14F-4B51-9973-9120FB1C44B5}" dt="2023-02-01T17:53:10.626" v="428" actId="20577"/>
          <ac:spMkLst>
            <pc:docMk/>
            <pc:sldMk cId="3651656639" sldId="976"/>
            <ac:spMk id="3" creationId="{1EBEB8F2-BE45-615E-6C1E-A1FE395247A6}"/>
          </ac:spMkLst>
        </pc:spChg>
      </pc:sldChg>
      <pc:sldChg chg="modSp add mod">
        <pc:chgData name="Huang, Po-kai" userId="be743c7d-0ad3-4a01-a6bb-e19e76bd5877" providerId="ADAL" clId="{6BFEEB33-E14F-4B51-9973-9120FB1C44B5}" dt="2023-02-01T17:53:19.940" v="429" actId="20577"/>
        <pc:sldMkLst>
          <pc:docMk/>
          <pc:sldMk cId="2295578182" sldId="977"/>
        </pc:sldMkLst>
        <pc:spChg chg="mod">
          <ac:chgData name="Huang, Po-kai" userId="be743c7d-0ad3-4a01-a6bb-e19e76bd5877" providerId="ADAL" clId="{6BFEEB33-E14F-4B51-9973-9120FB1C44B5}" dt="2023-02-01T17:53:19.940" v="429" actId="20577"/>
          <ac:spMkLst>
            <pc:docMk/>
            <pc:sldMk cId="2295578182" sldId="977"/>
            <ac:spMk id="3" creationId="{1EBEB8F2-BE45-615E-6C1E-A1FE395247A6}"/>
          </ac:spMkLst>
        </pc:spChg>
      </pc:sldChg>
      <pc:sldChg chg="modSp new mod">
        <pc:chgData name="Huang, Po-kai" userId="be743c7d-0ad3-4a01-a6bb-e19e76bd5877" providerId="ADAL" clId="{6BFEEB33-E14F-4B51-9973-9120FB1C44B5}" dt="2023-02-01T17:55:33.807" v="505" actId="20577"/>
        <pc:sldMkLst>
          <pc:docMk/>
          <pc:sldMk cId="2985691179" sldId="978"/>
        </pc:sldMkLst>
        <pc:spChg chg="mod">
          <ac:chgData name="Huang, Po-kai" userId="be743c7d-0ad3-4a01-a6bb-e19e76bd5877" providerId="ADAL" clId="{6BFEEB33-E14F-4B51-9973-9120FB1C44B5}" dt="2023-02-01T17:53:41.439" v="446" actId="20577"/>
          <ac:spMkLst>
            <pc:docMk/>
            <pc:sldMk cId="2985691179" sldId="978"/>
            <ac:spMk id="2" creationId="{BCB45289-FE13-239A-23F3-DFCD5883A499}"/>
          </ac:spMkLst>
        </pc:spChg>
        <pc:spChg chg="mod">
          <ac:chgData name="Huang, Po-kai" userId="be743c7d-0ad3-4a01-a6bb-e19e76bd5877" providerId="ADAL" clId="{6BFEEB33-E14F-4B51-9973-9120FB1C44B5}" dt="2023-02-01T17:55:33.807" v="505" actId="20577"/>
          <ac:spMkLst>
            <pc:docMk/>
            <pc:sldMk cId="2985691179" sldId="978"/>
            <ac:spMk id="3" creationId="{A8442832-CFEB-03A3-5A4B-295285D5B846}"/>
          </ac:spMkLst>
        </pc:spChg>
      </pc:sldChg>
      <pc:sldChg chg="modSp new mod">
        <pc:chgData name="Huang, Po-kai" userId="be743c7d-0ad3-4a01-a6bb-e19e76bd5877" providerId="ADAL" clId="{6BFEEB33-E14F-4B51-9973-9120FB1C44B5}" dt="2023-02-01T17:57:15.191" v="625" actId="20577"/>
        <pc:sldMkLst>
          <pc:docMk/>
          <pc:sldMk cId="1436084277" sldId="979"/>
        </pc:sldMkLst>
        <pc:spChg chg="mod">
          <ac:chgData name="Huang, Po-kai" userId="be743c7d-0ad3-4a01-a6bb-e19e76bd5877" providerId="ADAL" clId="{6BFEEB33-E14F-4B51-9973-9120FB1C44B5}" dt="2023-02-01T17:56:00.947" v="508"/>
          <ac:spMkLst>
            <pc:docMk/>
            <pc:sldMk cId="1436084277" sldId="979"/>
            <ac:spMk id="2" creationId="{2227C022-A049-D2F2-516C-AB23576EE723}"/>
          </ac:spMkLst>
        </pc:spChg>
        <pc:spChg chg="mod">
          <ac:chgData name="Huang, Po-kai" userId="be743c7d-0ad3-4a01-a6bb-e19e76bd5877" providerId="ADAL" clId="{6BFEEB33-E14F-4B51-9973-9120FB1C44B5}" dt="2023-02-01T17:57:15.191" v="625" actId="20577"/>
          <ac:spMkLst>
            <pc:docMk/>
            <pc:sldMk cId="1436084277" sldId="979"/>
            <ac:spMk id="3" creationId="{D11642B2-39A1-977E-37A7-60878B797CE3}"/>
          </ac:spMkLst>
        </pc:spChg>
      </pc:sldChg>
      <pc:sldChg chg="modSp new mod">
        <pc:chgData name="Huang, Po-kai" userId="be743c7d-0ad3-4a01-a6bb-e19e76bd5877" providerId="ADAL" clId="{6BFEEB33-E14F-4B51-9973-9120FB1C44B5}" dt="2023-02-01T17:58:05.209" v="674" actId="20577"/>
        <pc:sldMkLst>
          <pc:docMk/>
          <pc:sldMk cId="4112911386" sldId="980"/>
        </pc:sldMkLst>
        <pc:spChg chg="mod">
          <ac:chgData name="Huang, Po-kai" userId="be743c7d-0ad3-4a01-a6bb-e19e76bd5877" providerId="ADAL" clId="{6BFEEB33-E14F-4B51-9973-9120FB1C44B5}" dt="2023-02-01T17:57:55.417" v="642" actId="20577"/>
          <ac:spMkLst>
            <pc:docMk/>
            <pc:sldMk cId="4112911386" sldId="980"/>
            <ac:spMk id="2" creationId="{D0B9EFF7-AED3-93CE-C8AB-E0F43E4AC7AB}"/>
          </ac:spMkLst>
        </pc:spChg>
        <pc:spChg chg="mod">
          <ac:chgData name="Huang, Po-kai" userId="be743c7d-0ad3-4a01-a6bb-e19e76bd5877" providerId="ADAL" clId="{6BFEEB33-E14F-4B51-9973-9120FB1C44B5}" dt="2023-02-01T17:58:05.209" v="674" actId="20577"/>
          <ac:spMkLst>
            <pc:docMk/>
            <pc:sldMk cId="4112911386" sldId="980"/>
            <ac:spMk id="3" creationId="{73749702-0694-6E03-4F60-24D4814C1E6D}"/>
          </ac:spMkLst>
        </pc:spChg>
      </pc:sldChg>
    </pc:docChg>
  </pc:docChgLst>
  <pc:docChgLst>
    <pc:chgData name="Huang, Po-kai" userId="be743c7d-0ad3-4a01-a6bb-e19e76bd5877" providerId="ADAL" clId="{A00A48A5-4988-40A4-A1F1-AFCA33CEF781}"/>
    <pc:docChg chg="undo redo custSel addSld delSld modSld sldOrd">
      <pc:chgData name="Huang, Po-kai" userId="be743c7d-0ad3-4a01-a6bb-e19e76bd5877" providerId="ADAL" clId="{A00A48A5-4988-40A4-A1F1-AFCA33CEF781}" dt="2023-01-09T20:38:58.845" v="20328" actId="1076"/>
      <pc:docMkLst>
        <pc:docMk/>
      </pc:docMkLst>
      <pc:sldChg chg="modSp mod">
        <pc:chgData name="Huang, Po-kai" userId="be743c7d-0ad3-4a01-a6bb-e19e76bd5877" providerId="ADAL" clId="{A00A48A5-4988-40A4-A1F1-AFCA33CEF781}" dt="2022-12-06T06:01:21.818" v="29" actId="20577"/>
        <pc:sldMkLst>
          <pc:docMk/>
          <pc:sldMk cId="0" sldId="331"/>
        </pc:sldMkLst>
        <pc:spChg chg="mod">
          <ac:chgData name="Huang, Po-kai" userId="be743c7d-0ad3-4a01-a6bb-e19e76bd5877" providerId="ADAL" clId="{A00A48A5-4988-40A4-A1F1-AFCA33CEF781}" dt="2022-12-06T06:01:21.818" v="29" actId="20577"/>
          <ac:spMkLst>
            <pc:docMk/>
            <pc:sldMk cId="0" sldId="331"/>
            <ac:spMk id="15365" creationId="{5EB80220-6DDA-46D8-A532-4F8294B75F35}"/>
          </ac:spMkLst>
        </pc:spChg>
      </pc:sldChg>
      <pc:sldChg chg="del">
        <pc:chgData name="Huang, Po-kai" userId="be743c7d-0ad3-4a01-a6bb-e19e76bd5877" providerId="ADAL" clId="{A00A48A5-4988-40A4-A1F1-AFCA33CEF781}" dt="2022-12-06T06:01:43.682" v="65" actId="47"/>
        <pc:sldMkLst>
          <pc:docMk/>
          <pc:sldMk cId="2774479186" sldId="915"/>
        </pc:sldMkLst>
      </pc:sldChg>
      <pc:sldChg chg="modSp mod">
        <pc:chgData name="Huang, Po-kai" userId="be743c7d-0ad3-4a01-a6bb-e19e76bd5877" providerId="ADAL" clId="{A00A48A5-4988-40A4-A1F1-AFCA33CEF781}" dt="2022-12-06T15:12:14.427" v="3992" actId="20577"/>
        <pc:sldMkLst>
          <pc:docMk/>
          <pc:sldMk cId="4271385593" sldId="960"/>
        </pc:sldMkLst>
        <pc:spChg chg="mod">
          <ac:chgData name="Huang, Po-kai" userId="be743c7d-0ad3-4a01-a6bb-e19e76bd5877" providerId="ADAL" clId="{A00A48A5-4988-40A4-A1F1-AFCA33CEF781}" dt="2022-12-06T15:12:14.427" v="3992" actId="20577"/>
          <ac:spMkLst>
            <pc:docMk/>
            <pc:sldMk cId="4271385593" sldId="960"/>
            <ac:spMk id="3" creationId="{00000000-0000-0000-0000-000000000000}"/>
          </ac:spMkLst>
        </pc:spChg>
      </pc:sldChg>
      <pc:sldChg chg="addSp modSp new mod">
        <pc:chgData name="Huang, Po-kai" userId="be743c7d-0ad3-4a01-a6bb-e19e76bd5877" providerId="ADAL" clId="{A00A48A5-4988-40A4-A1F1-AFCA33CEF781}" dt="2022-12-06T17:05:18.156" v="10299" actId="20577"/>
        <pc:sldMkLst>
          <pc:docMk/>
          <pc:sldMk cId="1351943838" sldId="961"/>
        </pc:sldMkLst>
        <pc:spChg chg="mod">
          <ac:chgData name="Huang, Po-kai" userId="be743c7d-0ad3-4a01-a6bb-e19e76bd5877" providerId="ADAL" clId="{A00A48A5-4988-40A4-A1F1-AFCA33CEF781}" dt="2022-12-06T15:55:48.281" v="6406" actId="20577"/>
          <ac:spMkLst>
            <pc:docMk/>
            <pc:sldMk cId="1351943838" sldId="961"/>
            <ac:spMk id="2" creationId="{2D555411-3B60-4254-B4E1-C00FE8949D39}"/>
          </ac:spMkLst>
        </pc:spChg>
        <pc:spChg chg="mod">
          <ac:chgData name="Huang, Po-kai" userId="be743c7d-0ad3-4a01-a6bb-e19e76bd5877" providerId="ADAL" clId="{A00A48A5-4988-40A4-A1F1-AFCA33CEF781}" dt="2022-12-06T17:05:18.156" v="10299" actId="20577"/>
          <ac:spMkLst>
            <pc:docMk/>
            <pc:sldMk cId="1351943838" sldId="961"/>
            <ac:spMk id="3" creationId="{27E9E578-BFB6-4492-A078-C329654D492D}"/>
          </ac:spMkLst>
        </pc:spChg>
        <pc:spChg chg="add mod">
          <ac:chgData name="Huang, Po-kai" userId="be743c7d-0ad3-4a01-a6bb-e19e76bd5877" providerId="ADAL" clId="{A00A48A5-4988-40A4-A1F1-AFCA33CEF781}" dt="2022-12-06T16:34:05.440" v="10126" actId="1076"/>
          <ac:spMkLst>
            <pc:docMk/>
            <pc:sldMk cId="1351943838" sldId="961"/>
            <ac:spMk id="6" creationId="{E5BEF43A-9E84-4558-A603-D1AC931B7EBE}"/>
          </ac:spMkLst>
        </pc:spChg>
        <pc:spChg chg="add mod">
          <ac:chgData name="Huang, Po-kai" userId="be743c7d-0ad3-4a01-a6bb-e19e76bd5877" providerId="ADAL" clId="{A00A48A5-4988-40A4-A1F1-AFCA33CEF781}" dt="2022-12-06T16:34:05.440" v="10126" actId="1076"/>
          <ac:spMkLst>
            <pc:docMk/>
            <pc:sldMk cId="1351943838" sldId="961"/>
            <ac:spMk id="7" creationId="{EB8221AC-5011-4AFD-AE39-FF4814A90E0A}"/>
          </ac:spMkLst>
        </pc:spChg>
        <pc:spChg chg="add mod">
          <ac:chgData name="Huang, Po-kai" userId="be743c7d-0ad3-4a01-a6bb-e19e76bd5877" providerId="ADAL" clId="{A00A48A5-4988-40A4-A1F1-AFCA33CEF781}" dt="2022-12-06T16:34:17.504" v="10128" actId="207"/>
          <ac:spMkLst>
            <pc:docMk/>
            <pc:sldMk cId="1351943838" sldId="961"/>
            <ac:spMk id="8" creationId="{0D55F6B4-C726-44BB-A53A-966270AE20DB}"/>
          </ac:spMkLst>
        </pc:spChg>
        <pc:spChg chg="add mod">
          <ac:chgData name="Huang, Po-kai" userId="be743c7d-0ad3-4a01-a6bb-e19e76bd5877" providerId="ADAL" clId="{A00A48A5-4988-40A4-A1F1-AFCA33CEF781}" dt="2022-12-06T16:34:28.820" v="10134" actId="1076"/>
          <ac:spMkLst>
            <pc:docMk/>
            <pc:sldMk cId="1351943838" sldId="961"/>
            <ac:spMk id="9" creationId="{659CE019-76BE-4B7C-A853-3C3AD132863B}"/>
          </ac:spMkLst>
        </pc:spChg>
      </pc:sldChg>
      <pc:sldChg chg="addSp delSp modSp new mod">
        <pc:chgData name="Huang, Po-kai" userId="be743c7d-0ad3-4a01-a6bb-e19e76bd5877" providerId="ADAL" clId="{A00A48A5-4988-40A4-A1F1-AFCA33CEF781}" dt="2022-12-19T17:11:36.046" v="20109" actId="20577"/>
        <pc:sldMkLst>
          <pc:docMk/>
          <pc:sldMk cId="1897032383" sldId="962"/>
        </pc:sldMkLst>
        <pc:spChg chg="mod">
          <ac:chgData name="Huang, Po-kai" userId="be743c7d-0ad3-4a01-a6bb-e19e76bd5877" providerId="ADAL" clId="{A00A48A5-4988-40A4-A1F1-AFCA33CEF781}" dt="2022-12-06T06:07:06.272" v="719" actId="20577"/>
          <ac:spMkLst>
            <pc:docMk/>
            <pc:sldMk cId="1897032383" sldId="962"/>
            <ac:spMk id="2" creationId="{6D504B7E-8A20-4825-B130-52B8B320E845}"/>
          </ac:spMkLst>
        </pc:spChg>
        <pc:spChg chg="mod">
          <ac:chgData name="Huang, Po-kai" userId="be743c7d-0ad3-4a01-a6bb-e19e76bd5877" providerId="ADAL" clId="{A00A48A5-4988-40A4-A1F1-AFCA33CEF781}" dt="2022-12-19T17:11:36.046" v="20109" actId="20577"/>
          <ac:spMkLst>
            <pc:docMk/>
            <pc:sldMk cId="1897032383" sldId="962"/>
            <ac:spMk id="3" creationId="{2C523561-F9AD-4D80-BB47-E926471C27BD}"/>
          </ac:spMkLst>
        </pc:spChg>
        <pc:spChg chg="add mod">
          <ac:chgData name="Huang, Po-kai" userId="be743c7d-0ad3-4a01-a6bb-e19e76bd5877" providerId="ADAL" clId="{A00A48A5-4988-40A4-A1F1-AFCA33CEF781}" dt="2022-12-06T06:12:32.248" v="1107" actId="164"/>
          <ac:spMkLst>
            <pc:docMk/>
            <pc:sldMk cId="1897032383" sldId="962"/>
            <ac:spMk id="6" creationId="{38870B01-5CA8-492E-9E33-C190217019C2}"/>
          </ac:spMkLst>
        </pc:spChg>
        <pc:spChg chg="add mod">
          <ac:chgData name="Huang, Po-kai" userId="be743c7d-0ad3-4a01-a6bb-e19e76bd5877" providerId="ADAL" clId="{A00A48A5-4988-40A4-A1F1-AFCA33CEF781}" dt="2022-12-06T06:12:32.248" v="1107" actId="164"/>
          <ac:spMkLst>
            <pc:docMk/>
            <pc:sldMk cId="1897032383" sldId="962"/>
            <ac:spMk id="7" creationId="{D3CFF68F-4804-4879-ABDA-8C58466CDF29}"/>
          </ac:spMkLst>
        </pc:spChg>
        <pc:spChg chg="add mod">
          <ac:chgData name="Huang, Po-kai" userId="be743c7d-0ad3-4a01-a6bb-e19e76bd5877" providerId="ADAL" clId="{A00A48A5-4988-40A4-A1F1-AFCA33CEF781}" dt="2022-12-06T06:12:32.248" v="1107" actId="164"/>
          <ac:spMkLst>
            <pc:docMk/>
            <pc:sldMk cId="1897032383" sldId="962"/>
            <ac:spMk id="8" creationId="{14BB56F0-A539-485F-BEE5-A819F588A050}"/>
          </ac:spMkLst>
        </pc:spChg>
        <pc:spChg chg="mod topLvl">
          <ac:chgData name="Huang, Po-kai" userId="be743c7d-0ad3-4a01-a6bb-e19e76bd5877" providerId="ADAL" clId="{A00A48A5-4988-40A4-A1F1-AFCA33CEF781}" dt="2022-12-06T16:33:59.027" v="10124" actId="165"/>
          <ac:spMkLst>
            <pc:docMk/>
            <pc:sldMk cId="1897032383" sldId="962"/>
            <ac:spMk id="11" creationId="{1BAD47D3-921E-4D7D-BF97-D6731CE25530}"/>
          </ac:spMkLst>
        </pc:spChg>
        <pc:spChg chg="mod topLvl">
          <ac:chgData name="Huang, Po-kai" userId="be743c7d-0ad3-4a01-a6bb-e19e76bd5877" providerId="ADAL" clId="{A00A48A5-4988-40A4-A1F1-AFCA33CEF781}" dt="2022-12-06T16:33:59.027" v="10124" actId="165"/>
          <ac:spMkLst>
            <pc:docMk/>
            <pc:sldMk cId="1897032383" sldId="962"/>
            <ac:spMk id="12" creationId="{6B1A3C61-6D2E-4609-9B14-436F6CC38875}"/>
          </ac:spMkLst>
        </pc:spChg>
        <pc:spChg chg="mod topLvl">
          <ac:chgData name="Huang, Po-kai" userId="be743c7d-0ad3-4a01-a6bb-e19e76bd5877" providerId="ADAL" clId="{A00A48A5-4988-40A4-A1F1-AFCA33CEF781}" dt="2022-12-06T16:33:59.027" v="10124" actId="165"/>
          <ac:spMkLst>
            <pc:docMk/>
            <pc:sldMk cId="1897032383" sldId="962"/>
            <ac:spMk id="13" creationId="{7C285A72-F03C-4D8A-82E5-D14E45AB71C2}"/>
          </ac:spMkLst>
        </pc:spChg>
        <pc:grpChg chg="add del mod">
          <ac:chgData name="Huang, Po-kai" userId="be743c7d-0ad3-4a01-a6bb-e19e76bd5877" providerId="ADAL" clId="{A00A48A5-4988-40A4-A1F1-AFCA33CEF781}" dt="2022-12-06T15:13:28.493" v="4033" actId="21"/>
          <ac:grpSpMkLst>
            <pc:docMk/>
            <pc:sldMk cId="1897032383" sldId="962"/>
            <ac:grpSpMk id="9" creationId="{02ABCBA4-3B46-46CA-BF0C-9F8AA9251CBB}"/>
          </ac:grpSpMkLst>
        </pc:grpChg>
        <pc:grpChg chg="add del mod">
          <ac:chgData name="Huang, Po-kai" userId="be743c7d-0ad3-4a01-a6bb-e19e76bd5877" providerId="ADAL" clId="{A00A48A5-4988-40A4-A1F1-AFCA33CEF781}" dt="2022-12-06T16:33:59.027" v="10124" actId="165"/>
          <ac:grpSpMkLst>
            <pc:docMk/>
            <pc:sldMk cId="1897032383" sldId="962"/>
            <ac:grpSpMk id="10" creationId="{6696DAC2-29B2-403C-9169-37F6B0E6177A}"/>
          </ac:grpSpMkLst>
        </pc:grpChg>
      </pc:sldChg>
      <pc:sldChg chg="addSp delSp modSp new mod modAnim modNotesTx">
        <pc:chgData name="Huang, Po-kai" userId="be743c7d-0ad3-4a01-a6bb-e19e76bd5877" providerId="ADAL" clId="{A00A48A5-4988-40A4-A1F1-AFCA33CEF781}" dt="2023-01-03T05:24:35.816" v="20253" actId="20577"/>
        <pc:sldMkLst>
          <pc:docMk/>
          <pc:sldMk cId="1020275234" sldId="963"/>
        </pc:sldMkLst>
        <pc:spChg chg="mod">
          <ac:chgData name="Huang, Po-kai" userId="be743c7d-0ad3-4a01-a6bb-e19e76bd5877" providerId="ADAL" clId="{A00A48A5-4988-40A4-A1F1-AFCA33CEF781}" dt="2022-12-06T06:28:54.073" v="2807" actId="20577"/>
          <ac:spMkLst>
            <pc:docMk/>
            <pc:sldMk cId="1020275234" sldId="963"/>
            <ac:spMk id="2" creationId="{14E8C6D7-0FA6-402C-B9C8-2D7FC556439C}"/>
          </ac:spMkLst>
        </pc:spChg>
        <pc:spChg chg="mod">
          <ac:chgData name="Huang, Po-kai" userId="be743c7d-0ad3-4a01-a6bb-e19e76bd5877" providerId="ADAL" clId="{A00A48A5-4988-40A4-A1F1-AFCA33CEF781}" dt="2022-12-17T05:00:00.671" v="16461" actId="1076"/>
          <ac:spMkLst>
            <pc:docMk/>
            <pc:sldMk cId="1020275234" sldId="963"/>
            <ac:spMk id="3" creationId="{21C51BF5-7AEF-41FF-AF85-DDBB10702CB7}"/>
          </ac:spMkLst>
        </pc:spChg>
        <pc:spChg chg="add mod">
          <ac:chgData name="Huang, Po-kai" userId="be743c7d-0ad3-4a01-a6bb-e19e76bd5877" providerId="ADAL" clId="{A00A48A5-4988-40A4-A1F1-AFCA33CEF781}" dt="2022-12-17T04:54:06.493" v="16376"/>
          <ac:spMkLst>
            <pc:docMk/>
            <pc:sldMk cId="1020275234" sldId="963"/>
            <ac:spMk id="6" creationId="{3FFE3A51-3134-4161-8690-A24910CF9613}"/>
          </ac:spMkLst>
        </pc:spChg>
        <pc:spChg chg="add mod">
          <ac:chgData name="Huang, Po-kai" userId="be743c7d-0ad3-4a01-a6bb-e19e76bd5877" providerId="ADAL" clId="{A00A48A5-4988-40A4-A1F1-AFCA33CEF781}" dt="2022-12-17T04:54:06.493" v="16376"/>
          <ac:spMkLst>
            <pc:docMk/>
            <pc:sldMk cId="1020275234" sldId="963"/>
            <ac:spMk id="7" creationId="{DB5F46DC-C251-43C0-A153-0BCDD9336B16}"/>
          </ac:spMkLst>
        </pc:spChg>
        <pc:spChg chg="add mod">
          <ac:chgData name="Huang, Po-kai" userId="be743c7d-0ad3-4a01-a6bb-e19e76bd5877" providerId="ADAL" clId="{A00A48A5-4988-40A4-A1F1-AFCA33CEF781}" dt="2022-12-17T05:03:57.312" v="16575" actId="1037"/>
          <ac:spMkLst>
            <pc:docMk/>
            <pc:sldMk cId="1020275234" sldId="963"/>
            <ac:spMk id="8" creationId="{7A71F435-D807-4A7B-9136-774552D5BB52}"/>
          </ac:spMkLst>
        </pc:spChg>
        <pc:spChg chg="add mod">
          <ac:chgData name="Huang, Po-kai" userId="be743c7d-0ad3-4a01-a6bb-e19e76bd5877" providerId="ADAL" clId="{A00A48A5-4988-40A4-A1F1-AFCA33CEF781}" dt="2022-12-19T16:49:10.843" v="19624" actId="1076"/>
          <ac:spMkLst>
            <pc:docMk/>
            <pc:sldMk cId="1020275234" sldId="963"/>
            <ac:spMk id="9" creationId="{7CFA9AE4-DFEE-4125-BFBD-C554ACE1E720}"/>
          </ac:spMkLst>
        </pc:spChg>
        <pc:spChg chg="add del mod">
          <ac:chgData name="Huang, Po-kai" userId="be743c7d-0ad3-4a01-a6bb-e19e76bd5877" providerId="ADAL" clId="{A00A48A5-4988-40A4-A1F1-AFCA33CEF781}" dt="2022-12-17T04:56:53.081" v="16416" actId="478"/>
          <ac:spMkLst>
            <pc:docMk/>
            <pc:sldMk cId="1020275234" sldId="963"/>
            <ac:spMk id="9" creationId="{F687227C-A589-46A0-A00B-6718C2DC0FF8}"/>
          </ac:spMkLst>
        </pc:spChg>
        <pc:spChg chg="add mod">
          <ac:chgData name="Huang, Po-kai" userId="be743c7d-0ad3-4a01-a6bb-e19e76bd5877" providerId="ADAL" clId="{A00A48A5-4988-40A4-A1F1-AFCA33CEF781}" dt="2022-12-17T05:03:57.312" v="16575" actId="1037"/>
          <ac:spMkLst>
            <pc:docMk/>
            <pc:sldMk cId="1020275234" sldId="963"/>
            <ac:spMk id="10" creationId="{87530941-1557-4117-8C6D-50A185DE2332}"/>
          </ac:spMkLst>
        </pc:spChg>
        <pc:spChg chg="add mod">
          <ac:chgData name="Huang, Po-kai" userId="be743c7d-0ad3-4a01-a6bb-e19e76bd5877" providerId="ADAL" clId="{A00A48A5-4988-40A4-A1F1-AFCA33CEF781}" dt="2022-12-17T04:55:02.646" v="16392" actId="207"/>
          <ac:spMkLst>
            <pc:docMk/>
            <pc:sldMk cId="1020275234" sldId="963"/>
            <ac:spMk id="11" creationId="{EFFF6F0C-818E-49B9-8AC1-371721E4DCDC}"/>
          </ac:spMkLst>
        </pc:spChg>
        <pc:spChg chg="add mod">
          <ac:chgData name="Huang, Po-kai" userId="be743c7d-0ad3-4a01-a6bb-e19e76bd5877" providerId="ADAL" clId="{A00A48A5-4988-40A4-A1F1-AFCA33CEF781}" dt="2022-12-17T04:54:53.518" v="16391" actId="20577"/>
          <ac:spMkLst>
            <pc:docMk/>
            <pc:sldMk cId="1020275234" sldId="963"/>
            <ac:spMk id="12" creationId="{B2DE6A10-3EDD-4900-8C7B-2FB29CCB7338}"/>
          </ac:spMkLst>
        </pc:spChg>
        <pc:spChg chg="add del mod">
          <ac:chgData name="Huang, Po-kai" userId="be743c7d-0ad3-4a01-a6bb-e19e76bd5877" providerId="ADAL" clId="{A00A48A5-4988-40A4-A1F1-AFCA33CEF781}" dt="2022-12-17T04:55:53.535" v="16401" actId="478"/>
          <ac:spMkLst>
            <pc:docMk/>
            <pc:sldMk cId="1020275234" sldId="963"/>
            <ac:spMk id="13" creationId="{C66FFDE0-2CB0-4F77-8B80-E0065B1A4B15}"/>
          </ac:spMkLst>
        </pc:spChg>
        <pc:spChg chg="add mod">
          <ac:chgData name="Huang, Po-kai" userId="be743c7d-0ad3-4a01-a6bb-e19e76bd5877" providerId="ADAL" clId="{A00A48A5-4988-40A4-A1F1-AFCA33CEF781}" dt="2022-12-17T04:56:06.400" v="16404" actId="207"/>
          <ac:spMkLst>
            <pc:docMk/>
            <pc:sldMk cId="1020275234" sldId="963"/>
            <ac:spMk id="14" creationId="{7558036A-5EBD-4CBC-8299-4389148A2D28}"/>
          </ac:spMkLst>
        </pc:spChg>
        <pc:spChg chg="add del mod">
          <ac:chgData name="Huang, Po-kai" userId="be743c7d-0ad3-4a01-a6bb-e19e76bd5877" providerId="ADAL" clId="{A00A48A5-4988-40A4-A1F1-AFCA33CEF781}" dt="2022-12-19T16:48:49.238" v="19619" actId="478"/>
          <ac:spMkLst>
            <pc:docMk/>
            <pc:sldMk cId="1020275234" sldId="963"/>
            <ac:spMk id="15" creationId="{95089EC7-2D99-4D63-8A1A-8A0A36E9FB09}"/>
          </ac:spMkLst>
        </pc:spChg>
        <pc:spChg chg="add del mod">
          <ac:chgData name="Huang, Po-kai" userId="be743c7d-0ad3-4a01-a6bb-e19e76bd5877" providerId="ADAL" clId="{A00A48A5-4988-40A4-A1F1-AFCA33CEF781}" dt="2022-12-17T04:57:42.733" v="16434" actId="478"/>
          <ac:spMkLst>
            <pc:docMk/>
            <pc:sldMk cId="1020275234" sldId="963"/>
            <ac:spMk id="16" creationId="{807891D5-E741-49C4-A572-43B45F1650A6}"/>
          </ac:spMkLst>
        </pc:spChg>
        <pc:spChg chg="add mod">
          <ac:chgData name="Huang, Po-kai" userId="be743c7d-0ad3-4a01-a6bb-e19e76bd5877" providerId="ADAL" clId="{A00A48A5-4988-40A4-A1F1-AFCA33CEF781}" dt="2022-12-17T05:05:10.912" v="16602" actId="20577"/>
          <ac:spMkLst>
            <pc:docMk/>
            <pc:sldMk cId="1020275234" sldId="963"/>
            <ac:spMk id="17" creationId="{16C88CBE-FDD4-4349-8DB2-19A3087652FD}"/>
          </ac:spMkLst>
        </pc:spChg>
        <pc:spChg chg="add mod">
          <ac:chgData name="Huang, Po-kai" userId="be743c7d-0ad3-4a01-a6bb-e19e76bd5877" providerId="ADAL" clId="{A00A48A5-4988-40A4-A1F1-AFCA33CEF781}" dt="2022-12-17T05:03:57.312" v="16575" actId="1037"/>
          <ac:spMkLst>
            <pc:docMk/>
            <pc:sldMk cId="1020275234" sldId="963"/>
            <ac:spMk id="18" creationId="{17B099A0-2EF4-4518-9012-37A835FCD899}"/>
          </ac:spMkLst>
        </pc:spChg>
        <pc:spChg chg="add mod">
          <ac:chgData name="Huang, Po-kai" userId="be743c7d-0ad3-4a01-a6bb-e19e76bd5877" providerId="ADAL" clId="{A00A48A5-4988-40A4-A1F1-AFCA33CEF781}" dt="2022-12-17T04:59:36.023" v="16455" actId="6549"/>
          <ac:spMkLst>
            <pc:docMk/>
            <pc:sldMk cId="1020275234" sldId="963"/>
            <ac:spMk id="19" creationId="{2ACF7E09-CF92-4C8E-81AC-3AB16AED0709}"/>
          </ac:spMkLst>
        </pc:spChg>
        <pc:spChg chg="add mod">
          <ac:chgData name="Huang, Po-kai" userId="be743c7d-0ad3-4a01-a6bb-e19e76bd5877" providerId="ADAL" clId="{A00A48A5-4988-40A4-A1F1-AFCA33CEF781}" dt="2022-12-17T04:58:28.661" v="16449" actId="6549"/>
          <ac:spMkLst>
            <pc:docMk/>
            <pc:sldMk cId="1020275234" sldId="963"/>
            <ac:spMk id="20" creationId="{6897F0F9-74AC-43DA-9941-662DE61CE88E}"/>
          </ac:spMkLst>
        </pc:spChg>
        <pc:spChg chg="add mod">
          <ac:chgData name="Huang, Po-kai" userId="be743c7d-0ad3-4a01-a6bb-e19e76bd5877" providerId="ADAL" clId="{A00A48A5-4988-40A4-A1F1-AFCA33CEF781}" dt="2022-12-17T04:58:26.468" v="16448" actId="6549"/>
          <ac:spMkLst>
            <pc:docMk/>
            <pc:sldMk cId="1020275234" sldId="963"/>
            <ac:spMk id="21" creationId="{95D711A5-D2B4-4815-BB2F-4C9DA335A2EB}"/>
          </ac:spMkLst>
        </pc:spChg>
        <pc:spChg chg="add mod">
          <ac:chgData name="Huang, Po-kai" userId="be743c7d-0ad3-4a01-a6bb-e19e76bd5877" providerId="ADAL" clId="{A00A48A5-4988-40A4-A1F1-AFCA33CEF781}" dt="2022-12-17T05:04:52.294" v="16595" actId="20577"/>
          <ac:spMkLst>
            <pc:docMk/>
            <pc:sldMk cId="1020275234" sldId="963"/>
            <ac:spMk id="22" creationId="{CEBAA3AF-259F-4A0C-B5C2-962C5181F93F}"/>
          </ac:spMkLst>
        </pc:spChg>
        <pc:spChg chg="add mod">
          <ac:chgData name="Huang, Po-kai" userId="be743c7d-0ad3-4a01-a6bb-e19e76bd5877" providerId="ADAL" clId="{A00A48A5-4988-40A4-A1F1-AFCA33CEF781}" dt="2022-12-17T05:03:57.312" v="16575" actId="1037"/>
          <ac:spMkLst>
            <pc:docMk/>
            <pc:sldMk cId="1020275234" sldId="963"/>
            <ac:spMk id="25" creationId="{3BFF7B52-59EC-4D2B-BC9D-67E8DC95A5A9}"/>
          </ac:spMkLst>
        </pc:spChg>
        <pc:spChg chg="add mod">
          <ac:chgData name="Huang, Po-kai" userId="be743c7d-0ad3-4a01-a6bb-e19e76bd5877" providerId="ADAL" clId="{A00A48A5-4988-40A4-A1F1-AFCA33CEF781}" dt="2022-12-17T05:03:57.312" v="16575" actId="1037"/>
          <ac:spMkLst>
            <pc:docMk/>
            <pc:sldMk cId="1020275234" sldId="963"/>
            <ac:spMk id="26" creationId="{EB842562-3E17-4022-8FC2-346AFBC3BB44}"/>
          </ac:spMkLst>
        </pc:spChg>
        <pc:spChg chg="add mod">
          <ac:chgData name="Huang, Po-kai" userId="be743c7d-0ad3-4a01-a6bb-e19e76bd5877" providerId="ADAL" clId="{A00A48A5-4988-40A4-A1F1-AFCA33CEF781}" dt="2022-12-17T05:03:57.312" v="16575" actId="1037"/>
          <ac:spMkLst>
            <pc:docMk/>
            <pc:sldMk cId="1020275234" sldId="963"/>
            <ac:spMk id="27" creationId="{13B1A2CF-2371-4302-AAEE-55321BB3AC2E}"/>
          </ac:spMkLst>
        </pc:spChg>
        <pc:spChg chg="add mod">
          <ac:chgData name="Huang, Po-kai" userId="be743c7d-0ad3-4a01-a6bb-e19e76bd5877" providerId="ADAL" clId="{A00A48A5-4988-40A4-A1F1-AFCA33CEF781}" dt="2022-12-17T05:03:57.312" v="16575" actId="1037"/>
          <ac:spMkLst>
            <pc:docMk/>
            <pc:sldMk cId="1020275234" sldId="963"/>
            <ac:spMk id="28" creationId="{E4F6B0E4-06BE-47FD-BD92-F19B34E1F80A}"/>
          </ac:spMkLst>
        </pc:spChg>
        <pc:spChg chg="add mod">
          <ac:chgData name="Huang, Po-kai" userId="be743c7d-0ad3-4a01-a6bb-e19e76bd5877" providerId="ADAL" clId="{A00A48A5-4988-40A4-A1F1-AFCA33CEF781}" dt="2022-12-17T05:05:03.295" v="16597" actId="1076"/>
          <ac:spMkLst>
            <pc:docMk/>
            <pc:sldMk cId="1020275234" sldId="963"/>
            <ac:spMk id="35" creationId="{5AF04D6A-AAE3-416F-A8C4-9729E3974231}"/>
          </ac:spMkLst>
        </pc:spChg>
        <pc:spChg chg="add mod">
          <ac:chgData name="Huang, Po-kai" userId="be743c7d-0ad3-4a01-a6bb-e19e76bd5877" providerId="ADAL" clId="{A00A48A5-4988-40A4-A1F1-AFCA33CEF781}" dt="2022-12-17T05:05:03.295" v="16597" actId="1076"/>
          <ac:spMkLst>
            <pc:docMk/>
            <pc:sldMk cId="1020275234" sldId="963"/>
            <ac:spMk id="36" creationId="{153FB76A-3620-4F84-AE83-6F5C0C6A955C}"/>
          </ac:spMkLst>
        </pc:spChg>
        <pc:spChg chg="add mod">
          <ac:chgData name="Huang, Po-kai" userId="be743c7d-0ad3-4a01-a6bb-e19e76bd5877" providerId="ADAL" clId="{A00A48A5-4988-40A4-A1F1-AFCA33CEF781}" dt="2022-12-17T05:05:17.145" v="16605" actId="20577"/>
          <ac:spMkLst>
            <pc:docMk/>
            <pc:sldMk cId="1020275234" sldId="963"/>
            <ac:spMk id="37" creationId="{D085C1E5-69FD-45A2-9963-27F8E31CC557}"/>
          </ac:spMkLst>
        </pc:spChg>
        <pc:spChg chg="add mod">
          <ac:chgData name="Huang, Po-kai" userId="be743c7d-0ad3-4a01-a6bb-e19e76bd5877" providerId="ADAL" clId="{A00A48A5-4988-40A4-A1F1-AFCA33CEF781}" dt="2022-12-17T05:05:03.295" v="16597" actId="1076"/>
          <ac:spMkLst>
            <pc:docMk/>
            <pc:sldMk cId="1020275234" sldId="963"/>
            <ac:spMk id="38" creationId="{0C0D82F5-3556-4F29-9E91-B4245349C32E}"/>
          </ac:spMkLst>
        </pc:spChg>
        <pc:spChg chg="add mod">
          <ac:chgData name="Huang, Po-kai" userId="be743c7d-0ad3-4a01-a6bb-e19e76bd5877" providerId="ADAL" clId="{A00A48A5-4988-40A4-A1F1-AFCA33CEF781}" dt="2022-12-17T05:05:03.295" v="16597" actId="1076"/>
          <ac:spMkLst>
            <pc:docMk/>
            <pc:sldMk cId="1020275234" sldId="963"/>
            <ac:spMk id="39" creationId="{BD316E6A-8307-43FD-8F4B-C7CEDBA97B09}"/>
          </ac:spMkLst>
        </pc:spChg>
        <pc:spChg chg="add mod">
          <ac:chgData name="Huang, Po-kai" userId="be743c7d-0ad3-4a01-a6bb-e19e76bd5877" providerId="ADAL" clId="{A00A48A5-4988-40A4-A1F1-AFCA33CEF781}" dt="2022-12-17T05:05:03.295" v="16597" actId="1076"/>
          <ac:spMkLst>
            <pc:docMk/>
            <pc:sldMk cId="1020275234" sldId="963"/>
            <ac:spMk id="40" creationId="{2E36CC9B-C689-4EC7-A928-C62E14C46EA6}"/>
          </ac:spMkLst>
        </pc:spChg>
        <pc:spChg chg="add mod">
          <ac:chgData name="Huang, Po-kai" userId="be743c7d-0ad3-4a01-a6bb-e19e76bd5877" providerId="ADAL" clId="{A00A48A5-4988-40A4-A1F1-AFCA33CEF781}" dt="2022-12-17T05:05:03.295" v="16597" actId="1076"/>
          <ac:spMkLst>
            <pc:docMk/>
            <pc:sldMk cId="1020275234" sldId="963"/>
            <ac:spMk id="41" creationId="{C5600ED8-B1FE-4A5B-BBF2-31981144C0D0}"/>
          </ac:spMkLst>
        </pc:spChg>
        <pc:spChg chg="add mod">
          <ac:chgData name="Huang, Po-kai" userId="be743c7d-0ad3-4a01-a6bb-e19e76bd5877" providerId="ADAL" clId="{A00A48A5-4988-40A4-A1F1-AFCA33CEF781}" dt="2022-12-17T05:05:09.395" v="16600" actId="20577"/>
          <ac:spMkLst>
            <pc:docMk/>
            <pc:sldMk cId="1020275234" sldId="963"/>
            <ac:spMk id="42" creationId="{EF755DCB-6134-4316-BEC4-92D302E028B9}"/>
          </ac:spMkLst>
        </pc:spChg>
        <pc:cxnChg chg="add">
          <ac:chgData name="Huang, Po-kai" userId="be743c7d-0ad3-4a01-a6bb-e19e76bd5877" providerId="ADAL" clId="{A00A48A5-4988-40A4-A1F1-AFCA33CEF781}" dt="2022-12-17T05:00:00.255" v="16460" actId="11529"/>
          <ac:cxnSpMkLst>
            <pc:docMk/>
            <pc:sldMk cId="1020275234" sldId="963"/>
            <ac:cxnSpMk id="24" creationId="{FB741CFE-1666-4ABE-9E09-F31D15310F84}"/>
          </ac:cxnSpMkLst>
        </pc:cxnChg>
        <pc:cxnChg chg="add mod">
          <ac:chgData name="Huang, Po-kai" userId="be743c7d-0ad3-4a01-a6bb-e19e76bd5877" providerId="ADAL" clId="{A00A48A5-4988-40A4-A1F1-AFCA33CEF781}" dt="2022-12-17T05:03:57.312" v="16575" actId="1037"/>
          <ac:cxnSpMkLst>
            <pc:docMk/>
            <pc:sldMk cId="1020275234" sldId="963"/>
            <ac:cxnSpMk id="30" creationId="{D73AA345-B643-4284-8CB9-2B3A63E42413}"/>
          </ac:cxnSpMkLst>
        </pc:cxnChg>
        <pc:cxnChg chg="add mod">
          <ac:chgData name="Huang, Po-kai" userId="be743c7d-0ad3-4a01-a6bb-e19e76bd5877" providerId="ADAL" clId="{A00A48A5-4988-40A4-A1F1-AFCA33CEF781}" dt="2022-12-17T05:04:35.322" v="16586" actId="14100"/>
          <ac:cxnSpMkLst>
            <pc:docMk/>
            <pc:sldMk cId="1020275234" sldId="963"/>
            <ac:cxnSpMk id="32" creationId="{542E5F4A-B37A-44E6-8B17-BE2FBF8D0E3F}"/>
          </ac:cxnSpMkLst>
        </pc:cxnChg>
        <pc:cxnChg chg="add mod">
          <ac:chgData name="Huang, Po-kai" userId="be743c7d-0ad3-4a01-a6bb-e19e76bd5877" providerId="ADAL" clId="{A00A48A5-4988-40A4-A1F1-AFCA33CEF781}" dt="2022-12-17T05:05:03.295" v="16597" actId="1076"/>
          <ac:cxnSpMkLst>
            <pc:docMk/>
            <pc:sldMk cId="1020275234" sldId="963"/>
            <ac:cxnSpMk id="43" creationId="{8E57E581-21B7-4DA1-AFB3-CF691DA431E3}"/>
          </ac:cxnSpMkLst>
        </pc:cxnChg>
        <pc:cxnChg chg="add mod">
          <ac:chgData name="Huang, Po-kai" userId="be743c7d-0ad3-4a01-a6bb-e19e76bd5877" providerId="ADAL" clId="{A00A48A5-4988-40A4-A1F1-AFCA33CEF781}" dt="2022-12-17T05:05:03.295" v="16597" actId="1076"/>
          <ac:cxnSpMkLst>
            <pc:docMk/>
            <pc:sldMk cId="1020275234" sldId="963"/>
            <ac:cxnSpMk id="44" creationId="{30878017-0602-4F84-9ED7-3133E337C705}"/>
          </ac:cxnSpMkLst>
        </pc:cxnChg>
      </pc:sldChg>
      <pc:sldChg chg="addSp delSp modSp new mod modNotesTx">
        <pc:chgData name="Huang, Po-kai" userId="be743c7d-0ad3-4a01-a6bb-e19e76bd5877" providerId="ADAL" clId="{A00A48A5-4988-40A4-A1F1-AFCA33CEF781}" dt="2023-01-03T05:24:38.736" v="20254" actId="20577"/>
        <pc:sldMkLst>
          <pc:docMk/>
          <pc:sldMk cId="3813694862" sldId="964"/>
        </pc:sldMkLst>
        <pc:spChg chg="mod">
          <ac:chgData name="Huang, Po-kai" userId="be743c7d-0ad3-4a01-a6bb-e19e76bd5877" providerId="ADAL" clId="{A00A48A5-4988-40A4-A1F1-AFCA33CEF781}" dt="2022-12-06T06:29:00.595" v="2810" actId="20577"/>
          <ac:spMkLst>
            <pc:docMk/>
            <pc:sldMk cId="3813694862" sldId="964"/>
            <ac:spMk id="2" creationId="{490074AD-70FF-4C28-B3F7-04DB04E539D2}"/>
          </ac:spMkLst>
        </pc:spChg>
        <pc:spChg chg="mod">
          <ac:chgData name="Huang, Po-kai" userId="be743c7d-0ad3-4a01-a6bb-e19e76bd5877" providerId="ADAL" clId="{A00A48A5-4988-40A4-A1F1-AFCA33CEF781}" dt="2022-12-17T05:09:42.114" v="16649" actId="20577"/>
          <ac:spMkLst>
            <pc:docMk/>
            <pc:sldMk cId="3813694862" sldId="964"/>
            <ac:spMk id="3" creationId="{D1EF02FA-74CB-4716-9AF7-F23B32B08E57}"/>
          </ac:spMkLst>
        </pc:spChg>
        <pc:spChg chg="add mod">
          <ac:chgData name="Huang, Po-kai" userId="be743c7d-0ad3-4a01-a6bb-e19e76bd5877" providerId="ADAL" clId="{A00A48A5-4988-40A4-A1F1-AFCA33CEF781}" dt="2022-12-17T05:09:56.490" v="16651" actId="1076"/>
          <ac:spMkLst>
            <pc:docMk/>
            <pc:sldMk cId="3813694862" sldId="964"/>
            <ac:spMk id="6" creationId="{875D9F25-CAE7-45B9-85F0-46FD6FCAC6DB}"/>
          </ac:spMkLst>
        </pc:spChg>
        <pc:spChg chg="add mod">
          <ac:chgData name="Huang, Po-kai" userId="be743c7d-0ad3-4a01-a6bb-e19e76bd5877" providerId="ADAL" clId="{A00A48A5-4988-40A4-A1F1-AFCA33CEF781}" dt="2022-12-17T05:09:56.490" v="16651" actId="1076"/>
          <ac:spMkLst>
            <pc:docMk/>
            <pc:sldMk cId="3813694862" sldId="964"/>
            <ac:spMk id="7" creationId="{35D789BC-6011-4D2D-AA83-B2CF53159AA5}"/>
          </ac:spMkLst>
        </pc:spChg>
        <pc:spChg chg="add mod">
          <ac:chgData name="Huang, Po-kai" userId="be743c7d-0ad3-4a01-a6bb-e19e76bd5877" providerId="ADAL" clId="{A00A48A5-4988-40A4-A1F1-AFCA33CEF781}" dt="2022-12-17T05:09:56.490" v="16651" actId="1076"/>
          <ac:spMkLst>
            <pc:docMk/>
            <pc:sldMk cId="3813694862" sldId="964"/>
            <ac:spMk id="8" creationId="{C0A35F9E-28AD-4C1D-A148-82FAEBD88905}"/>
          </ac:spMkLst>
        </pc:spChg>
        <pc:spChg chg="add del mod">
          <ac:chgData name="Huang, Po-kai" userId="be743c7d-0ad3-4a01-a6bb-e19e76bd5877" providerId="ADAL" clId="{A00A48A5-4988-40A4-A1F1-AFCA33CEF781}" dt="2022-12-17T05:10:39.770" v="16670" actId="478"/>
          <ac:spMkLst>
            <pc:docMk/>
            <pc:sldMk cId="3813694862" sldId="964"/>
            <ac:spMk id="9" creationId="{F0CA5C02-576A-41C2-850D-21DA72D19363}"/>
          </ac:spMkLst>
        </pc:spChg>
        <pc:spChg chg="add del mod">
          <ac:chgData name="Huang, Po-kai" userId="be743c7d-0ad3-4a01-a6bb-e19e76bd5877" providerId="ADAL" clId="{A00A48A5-4988-40A4-A1F1-AFCA33CEF781}" dt="2022-12-17T05:10:47.245" v="16671" actId="21"/>
          <ac:spMkLst>
            <pc:docMk/>
            <pc:sldMk cId="3813694862" sldId="964"/>
            <ac:spMk id="10" creationId="{6A08F366-6DA1-454A-84EF-FCCB02E199D6}"/>
          </ac:spMkLst>
        </pc:spChg>
        <pc:spChg chg="add del mod">
          <ac:chgData name="Huang, Po-kai" userId="be743c7d-0ad3-4a01-a6bb-e19e76bd5877" providerId="ADAL" clId="{A00A48A5-4988-40A4-A1F1-AFCA33CEF781}" dt="2022-12-17T05:10:47.245" v="16671" actId="21"/>
          <ac:spMkLst>
            <pc:docMk/>
            <pc:sldMk cId="3813694862" sldId="964"/>
            <ac:spMk id="11" creationId="{7A71DFB6-B5CA-4502-9A53-4A1EEE5541C3}"/>
          </ac:spMkLst>
        </pc:spChg>
        <pc:spChg chg="add del mod">
          <ac:chgData name="Huang, Po-kai" userId="be743c7d-0ad3-4a01-a6bb-e19e76bd5877" providerId="ADAL" clId="{A00A48A5-4988-40A4-A1F1-AFCA33CEF781}" dt="2022-12-17T05:10:47.245" v="16671" actId="21"/>
          <ac:spMkLst>
            <pc:docMk/>
            <pc:sldMk cId="3813694862" sldId="964"/>
            <ac:spMk id="12" creationId="{5C1945B3-AAF5-4842-A938-0AE3B0108CA9}"/>
          </ac:spMkLst>
        </pc:spChg>
        <pc:spChg chg="add del mod">
          <ac:chgData name="Huang, Po-kai" userId="be743c7d-0ad3-4a01-a6bb-e19e76bd5877" providerId="ADAL" clId="{A00A48A5-4988-40A4-A1F1-AFCA33CEF781}" dt="2022-12-17T05:10:01.418" v="16652" actId="478"/>
          <ac:spMkLst>
            <pc:docMk/>
            <pc:sldMk cId="3813694862" sldId="964"/>
            <ac:spMk id="13" creationId="{DE12C202-920F-4F3D-8B44-E4AEF3BB7F0E}"/>
          </ac:spMkLst>
        </pc:spChg>
        <pc:spChg chg="add mod">
          <ac:chgData name="Huang, Po-kai" userId="be743c7d-0ad3-4a01-a6bb-e19e76bd5877" providerId="ADAL" clId="{A00A48A5-4988-40A4-A1F1-AFCA33CEF781}" dt="2022-12-17T05:10:10.362" v="16654" actId="1076"/>
          <ac:spMkLst>
            <pc:docMk/>
            <pc:sldMk cId="3813694862" sldId="964"/>
            <ac:spMk id="15" creationId="{DFEA220B-06A1-46BA-81B2-00B72EB3E478}"/>
          </ac:spMkLst>
        </pc:spChg>
        <pc:spChg chg="add mod">
          <ac:chgData name="Huang, Po-kai" userId="be743c7d-0ad3-4a01-a6bb-e19e76bd5877" providerId="ADAL" clId="{A00A48A5-4988-40A4-A1F1-AFCA33CEF781}" dt="2022-12-17T05:10:10.362" v="16654" actId="1076"/>
          <ac:spMkLst>
            <pc:docMk/>
            <pc:sldMk cId="3813694862" sldId="964"/>
            <ac:spMk id="16" creationId="{FBD6AAF3-549C-4F93-BDCD-C2AD08A76DD4}"/>
          </ac:spMkLst>
        </pc:spChg>
        <pc:spChg chg="add mod">
          <ac:chgData name="Huang, Po-kai" userId="be743c7d-0ad3-4a01-a6bb-e19e76bd5877" providerId="ADAL" clId="{A00A48A5-4988-40A4-A1F1-AFCA33CEF781}" dt="2022-12-17T05:10:10.362" v="16654" actId="1076"/>
          <ac:spMkLst>
            <pc:docMk/>
            <pc:sldMk cId="3813694862" sldId="964"/>
            <ac:spMk id="17" creationId="{EBE195D9-35A6-4B08-AD3D-3B28B54514FD}"/>
          </ac:spMkLst>
        </pc:spChg>
        <pc:spChg chg="add del mod">
          <ac:chgData name="Huang, Po-kai" userId="be743c7d-0ad3-4a01-a6bb-e19e76bd5877" providerId="ADAL" clId="{A00A48A5-4988-40A4-A1F1-AFCA33CEF781}" dt="2022-12-19T16:49:37.851" v="19633" actId="478"/>
          <ac:spMkLst>
            <pc:docMk/>
            <pc:sldMk cId="3813694862" sldId="964"/>
            <ac:spMk id="18" creationId="{707797E9-FE1E-4358-971C-8C78CC26577D}"/>
          </ac:spMkLst>
        </pc:spChg>
        <pc:spChg chg="add mod">
          <ac:chgData name="Huang, Po-kai" userId="be743c7d-0ad3-4a01-a6bb-e19e76bd5877" providerId="ADAL" clId="{A00A48A5-4988-40A4-A1F1-AFCA33CEF781}" dt="2022-12-17T05:10:10.362" v="16654" actId="1076"/>
          <ac:spMkLst>
            <pc:docMk/>
            <pc:sldMk cId="3813694862" sldId="964"/>
            <ac:spMk id="19" creationId="{A62E3F18-3379-4F06-964F-045430447BCD}"/>
          </ac:spMkLst>
        </pc:spChg>
        <pc:spChg chg="add mod">
          <ac:chgData name="Huang, Po-kai" userId="be743c7d-0ad3-4a01-a6bb-e19e76bd5877" providerId="ADAL" clId="{A00A48A5-4988-40A4-A1F1-AFCA33CEF781}" dt="2022-12-17T05:10:10.362" v="16654" actId="1076"/>
          <ac:spMkLst>
            <pc:docMk/>
            <pc:sldMk cId="3813694862" sldId="964"/>
            <ac:spMk id="20" creationId="{BB8DAE89-D52F-4142-999D-1CCE9C799C78}"/>
          </ac:spMkLst>
        </pc:spChg>
        <pc:spChg chg="add mod">
          <ac:chgData name="Huang, Po-kai" userId="be743c7d-0ad3-4a01-a6bb-e19e76bd5877" providerId="ADAL" clId="{A00A48A5-4988-40A4-A1F1-AFCA33CEF781}" dt="2022-12-17T05:10:10.362" v="16654" actId="1076"/>
          <ac:spMkLst>
            <pc:docMk/>
            <pc:sldMk cId="3813694862" sldId="964"/>
            <ac:spMk id="21" creationId="{CCD6A19A-204B-469B-B8C9-10594BC94551}"/>
          </ac:spMkLst>
        </pc:spChg>
        <pc:spChg chg="add mod">
          <ac:chgData name="Huang, Po-kai" userId="be743c7d-0ad3-4a01-a6bb-e19e76bd5877" providerId="ADAL" clId="{A00A48A5-4988-40A4-A1F1-AFCA33CEF781}" dt="2022-12-17T05:10:56.923" v="16674" actId="1076"/>
          <ac:spMkLst>
            <pc:docMk/>
            <pc:sldMk cId="3813694862" sldId="964"/>
            <ac:spMk id="22" creationId="{CFADA00F-8487-4AB9-8E73-B0962499EE09}"/>
          </ac:spMkLst>
        </pc:spChg>
        <pc:spChg chg="add del mod">
          <ac:chgData name="Huang, Po-kai" userId="be743c7d-0ad3-4a01-a6bb-e19e76bd5877" providerId="ADAL" clId="{A00A48A5-4988-40A4-A1F1-AFCA33CEF781}" dt="2022-12-19T16:49:17.405" v="19625" actId="478"/>
          <ac:spMkLst>
            <pc:docMk/>
            <pc:sldMk cId="3813694862" sldId="964"/>
            <ac:spMk id="23" creationId="{1CAD3D8A-F58A-4F94-A26C-0237F54B374F}"/>
          </ac:spMkLst>
        </pc:spChg>
        <pc:spChg chg="add mod">
          <ac:chgData name="Huang, Po-kai" userId="be743c7d-0ad3-4a01-a6bb-e19e76bd5877" providerId="ADAL" clId="{A00A48A5-4988-40A4-A1F1-AFCA33CEF781}" dt="2022-12-17T05:10:50.404" v="16673" actId="1076"/>
          <ac:spMkLst>
            <pc:docMk/>
            <pc:sldMk cId="3813694862" sldId="964"/>
            <ac:spMk id="24" creationId="{481DEAED-740F-4034-ADA4-A45AC33FAEB0}"/>
          </ac:spMkLst>
        </pc:spChg>
        <pc:spChg chg="add mod">
          <ac:chgData name="Huang, Po-kai" userId="be743c7d-0ad3-4a01-a6bb-e19e76bd5877" providerId="ADAL" clId="{A00A48A5-4988-40A4-A1F1-AFCA33CEF781}" dt="2022-12-17T05:10:50.404" v="16673" actId="1076"/>
          <ac:spMkLst>
            <pc:docMk/>
            <pc:sldMk cId="3813694862" sldId="964"/>
            <ac:spMk id="25" creationId="{CE827275-0458-4D70-9EE6-430348B5AD99}"/>
          </ac:spMkLst>
        </pc:spChg>
        <pc:spChg chg="add mod">
          <ac:chgData name="Huang, Po-kai" userId="be743c7d-0ad3-4a01-a6bb-e19e76bd5877" providerId="ADAL" clId="{A00A48A5-4988-40A4-A1F1-AFCA33CEF781}" dt="2022-12-17T05:10:50.404" v="16673" actId="1076"/>
          <ac:spMkLst>
            <pc:docMk/>
            <pc:sldMk cId="3813694862" sldId="964"/>
            <ac:spMk id="26" creationId="{0A19B008-C898-42D4-86D1-9C724331F398}"/>
          </ac:spMkLst>
        </pc:spChg>
        <pc:spChg chg="add del mod">
          <ac:chgData name="Huang, Po-kai" userId="be743c7d-0ad3-4a01-a6bb-e19e76bd5877" providerId="ADAL" clId="{A00A48A5-4988-40A4-A1F1-AFCA33CEF781}" dt="2022-12-19T16:49:18.584" v="19626" actId="478"/>
          <ac:spMkLst>
            <pc:docMk/>
            <pc:sldMk cId="3813694862" sldId="964"/>
            <ac:spMk id="27" creationId="{9C8455D5-F2A0-4C6E-BAA6-AF7886CEEEAA}"/>
          </ac:spMkLst>
        </pc:spChg>
        <pc:spChg chg="add mod">
          <ac:chgData name="Huang, Po-kai" userId="be743c7d-0ad3-4a01-a6bb-e19e76bd5877" providerId="ADAL" clId="{A00A48A5-4988-40A4-A1F1-AFCA33CEF781}" dt="2022-12-17T05:11:14.501" v="16679" actId="1076"/>
          <ac:spMkLst>
            <pc:docMk/>
            <pc:sldMk cId="3813694862" sldId="964"/>
            <ac:spMk id="28" creationId="{AC9C3377-DC31-4C7A-80DF-DA72B7B31370}"/>
          </ac:spMkLst>
        </pc:spChg>
        <pc:spChg chg="add del mod">
          <ac:chgData name="Huang, Po-kai" userId="be743c7d-0ad3-4a01-a6bb-e19e76bd5877" providerId="ADAL" clId="{A00A48A5-4988-40A4-A1F1-AFCA33CEF781}" dt="2022-12-19T16:49:37.851" v="19633" actId="478"/>
          <ac:spMkLst>
            <pc:docMk/>
            <pc:sldMk cId="3813694862" sldId="964"/>
            <ac:spMk id="29" creationId="{89D51523-B1A1-4543-8020-88D0C24D18BD}"/>
          </ac:spMkLst>
        </pc:spChg>
        <pc:spChg chg="add mod">
          <ac:chgData name="Huang, Po-kai" userId="be743c7d-0ad3-4a01-a6bb-e19e76bd5877" providerId="ADAL" clId="{A00A48A5-4988-40A4-A1F1-AFCA33CEF781}" dt="2022-12-17T05:11:43.479" v="16685"/>
          <ac:spMkLst>
            <pc:docMk/>
            <pc:sldMk cId="3813694862" sldId="964"/>
            <ac:spMk id="30" creationId="{67AB551A-B386-47C8-A514-5622D2CFB214}"/>
          </ac:spMkLst>
        </pc:spChg>
        <pc:spChg chg="add mod">
          <ac:chgData name="Huang, Po-kai" userId="be743c7d-0ad3-4a01-a6bb-e19e76bd5877" providerId="ADAL" clId="{A00A48A5-4988-40A4-A1F1-AFCA33CEF781}" dt="2022-12-17T05:11:46.495" v="16689" actId="20577"/>
          <ac:spMkLst>
            <pc:docMk/>
            <pc:sldMk cId="3813694862" sldId="964"/>
            <ac:spMk id="31" creationId="{F3B8F9DD-5F8C-4457-8F48-C47CCC23CB54}"/>
          </ac:spMkLst>
        </pc:spChg>
        <pc:spChg chg="add mod">
          <ac:chgData name="Huang, Po-kai" userId="be743c7d-0ad3-4a01-a6bb-e19e76bd5877" providerId="ADAL" clId="{A00A48A5-4988-40A4-A1F1-AFCA33CEF781}" dt="2022-12-19T16:49:42.715" v="19635" actId="1076"/>
          <ac:spMkLst>
            <pc:docMk/>
            <pc:sldMk cId="3813694862" sldId="964"/>
            <ac:spMk id="32" creationId="{2920CBE9-1642-46AA-BC4B-3D9154F5C917}"/>
          </ac:spMkLst>
        </pc:spChg>
        <pc:spChg chg="add mod">
          <ac:chgData name="Huang, Po-kai" userId="be743c7d-0ad3-4a01-a6bb-e19e76bd5877" providerId="ADAL" clId="{A00A48A5-4988-40A4-A1F1-AFCA33CEF781}" dt="2022-12-19T16:49:34.623" v="19632" actId="1076"/>
          <ac:spMkLst>
            <pc:docMk/>
            <pc:sldMk cId="3813694862" sldId="964"/>
            <ac:spMk id="33" creationId="{02DBCCBF-0814-452B-B31C-F90C9102FAF6}"/>
          </ac:spMkLst>
        </pc:spChg>
        <pc:spChg chg="add mod">
          <ac:chgData name="Huang, Po-kai" userId="be743c7d-0ad3-4a01-a6bb-e19e76bd5877" providerId="ADAL" clId="{A00A48A5-4988-40A4-A1F1-AFCA33CEF781}" dt="2022-12-19T16:49:50.545" v="19638" actId="1076"/>
          <ac:spMkLst>
            <pc:docMk/>
            <pc:sldMk cId="3813694862" sldId="964"/>
            <ac:spMk id="34" creationId="{2BC6A5D6-43D4-4D1A-951F-1B3F55D4ADFE}"/>
          </ac:spMkLst>
        </pc:spChg>
        <pc:spChg chg="add mod">
          <ac:chgData name="Huang, Po-kai" userId="be743c7d-0ad3-4a01-a6bb-e19e76bd5877" providerId="ADAL" clId="{A00A48A5-4988-40A4-A1F1-AFCA33CEF781}" dt="2022-12-19T16:50:00.009" v="19641" actId="1076"/>
          <ac:spMkLst>
            <pc:docMk/>
            <pc:sldMk cId="3813694862" sldId="964"/>
            <ac:spMk id="35" creationId="{FC4F158D-FB66-47B4-85F0-CA5A357CB839}"/>
          </ac:spMkLst>
        </pc:spChg>
        <pc:cxnChg chg="add del mod">
          <ac:chgData name="Huang, Po-kai" userId="be743c7d-0ad3-4a01-a6bb-e19e76bd5877" providerId="ADAL" clId="{A00A48A5-4988-40A4-A1F1-AFCA33CEF781}" dt="2022-12-17T05:10:01.418" v="16652" actId="478"/>
          <ac:cxnSpMkLst>
            <pc:docMk/>
            <pc:sldMk cId="3813694862" sldId="964"/>
            <ac:cxnSpMk id="14" creationId="{55FD0943-60FC-4BEF-94F8-810B4C5A3607}"/>
          </ac:cxnSpMkLst>
        </pc:cxnChg>
      </pc:sldChg>
      <pc:sldChg chg="modSp new del mod modNotesTx">
        <pc:chgData name="Huang, Po-kai" userId="be743c7d-0ad3-4a01-a6bb-e19e76bd5877" providerId="ADAL" clId="{A00A48A5-4988-40A4-A1F1-AFCA33CEF781}" dt="2022-12-17T05:56:52.287" v="18757" actId="47"/>
        <pc:sldMkLst>
          <pc:docMk/>
          <pc:sldMk cId="366999670" sldId="965"/>
        </pc:sldMkLst>
        <pc:spChg chg="mod">
          <ac:chgData name="Huang, Po-kai" userId="be743c7d-0ad3-4a01-a6bb-e19e76bd5877" providerId="ADAL" clId="{A00A48A5-4988-40A4-A1F1-AFCA33CEF781}" dt="2022-12-06T15:58:39.598" v="6665" actId="20577"/>
          <ac:spMkLst>
            <pc:docMk/>
            <pc:sldMk cId="366999670" sldId="965"/>
            <ac:spMk id="2" creationId="{7FA3C8E5-C462-465A-B19F-B0FFD0ECEE67}"/>
          </ac:spMkLst>
        </pc:spChg>
        <pc:spChg chg="mod">
          <ac:chgData name="Huang, Po-kai" userId="be743c7d-0ad3-4a01-a6bb-e19e76bd5877" providerId="ADAL" clId="{A00A48A5-4988-40A4-A1F1-AFCA33CEF781}" dt="2022-12-16T20:47:04.554" v="12754" actId="20577"/>
          <ac:spMkLst>
            <pc:docMk/>
            <pc:sldMk cId="366999670" sldId="965"/>
            <ac:spMk id="3" creationId="{9FDF9EC1-6934-42E4-84E9-7CF8A97F401D}"/>
          </ac:spMkLst>
        </pc:spChg>
      </pc:sldChg>
      <pc:sldChg chg="addSp delSp modSp new mod ord modNotesTx">
        <pc:chgData name="Huang, Po-kai" userId="be743c7d-0ad3-4a01-a6bb-e19e76bd5877" providerId="ADAL" clId="{A00A48A5-4988-40A4-A1F1-AFCA33CEF781}" dt="2023-01-03T05:26:43.599" v="20287" actId="20577"/>
        <pc:sldMkLst>
          <pc:docMk/>
          <pc:sldMk cId="863243284" sldId="966"/>
        </pc:sldMkLst>
        <pc:spChg chg="mod">
          <ac:chgData name="Huang, Po-kai" userId="be743c7d-0ad3-4a01-a6bb-e19e76bd5877" providerId="ADAL" clId="{A00A48A5-4988-40A4-A1F1-AFCA33CEF781}" dt="2022-12-06T16:15:08.365" v="8183" actId="20577"/>
          <ac:spMkLst>
            <pc:docMk/>
            <pc:sldMk cId="863243284" sldId="966"/>
            <ac:spMk id="2" creationId="{DB1E5F18-346D-4FEA-B30F-96AA09E91AD7}"/>
          </ac:spMkLst>
        </pc:spChg>
        <pc:spChg chg="mod">
          <ac:chgData name="Huang, Po-kai" userId="be743c7d-0ad3-4a01-a6bb-e19e76bd5877" providerId="ADAL" clId="{A00A48A5-4988-40A4-A1F1-AFCA33CEF781}" dt="2023-01-03T05:26:43.599" v="20287" actId="20577"/>
          <ac:spMkLst>
            <pc:docMk/>
            <pc:sldMk cId="863243284" sldId="966"/>
            <ac:spMk id="3" creationId="{CC2C820E-6D4C-435B-8BBE-048C98851BD5}"/>
          </ac:spMkLst>
        </pc:spChg>
        <pc:spChg chg="add mod topLvl">
          <ac:chgData name="Huang, Po-kai" userId="be743c7d-0ad3-4a01-a6bb-e19e76bd5877" providerId="ADAL" clId="{A00A48A5-4988-40A4-A1F1-AFCA33CEF781}" dt="2022-12-17T05:17:29.445" v="16854" actId="1038"/>
          <ac:spMkLst>
            <pc:docMk/>
            <pc:sldMk cId="863243284" sldId="966"/>
            <ac:spMk id="6" creationId="{FAD9CCCF-F115-4069-9114-6E43B6C619D1}"/>
          </ac:spMkLst>
        </pc:spChg>
        <pc:spChg chg="add mod topLvl">
          <ac:chgData name="Huang, Po-kai" userId="be743c7d-0ad3-4a01-a6bb-e19e76bd5877" providerId="ADAL" clId="{A00A48A5-4988-40A4-A1F1-AFCA33CEF781}" dt="2022-12-17T05:17:29.445" v="16854" actId="1038"/>
          <ac:spMkLst>
            <pc:docMk/>
            <pc:sldMk cId="863243284" sldId="966"/>
            <ac:spMk id="7" creationId="{9A6B6DE2-0ECA-4EED-B880-7F3A1DFD381D}"/>
          </ac:spMkLst>
        </pc:spChg>
        <pc:spChg chg="add mod topLvl">
          <ac:chgData name="Huang, Po-kai" userId="be743c7d-0ad3-4a01-a6bb-e19e76bd5877" providerId="ADAL" clId="{A00A48A5-4988-40A4-A1F1-AFCA33CEF781}" dt="2022-12-17T05:17:29.445" v="16854" actId="1038"/>
          <ac:spMkLst>
            <pc:docMk/>
            <pc:sldMk cId="863243284" sldId="966"/>
            <ac:spMk id="8" creationId="{90A68AB8-981B-4638-9BF2-59C612B3D47F}"/>
          </ac:spMkLst>
        </pc:spChg>
        <pc:spChg chg="add mod topLvl">
          <ac:chgData name="Huang, Po-kai" userId="be743c7d-0ad3-4a01-a6bb-e19e76bd5877" providerId="ADAL" clId="{A00A48A5-4988-40A4-A1F1-AFCA33CEF781}" dt="2022-12-17T05:17:20.529" v="16845" actId="1038"/>
          <ac:spMkLst>
            <pc:docMk/>
            <pc:sldMk cId="863243284" sldId="966"/>
            <ac:spMk id="9" creationId="{2163CB81-E854-4C08-857F-8FA29E47A162}"/>
          </ac:spMkLst>
        </pc:spChg>
        <pc:spChg chg="add mod topLvl">
          <ac:chgData name="Huang, Po-kai" userId="be743c7d-0ad3-4a01-a6bb-e19e76bd5877" providerId="ADAL" clId="{A00A48A5-4988-40A4-A1F1-AFCA33CEF781}" dt="2022-12-17T05:17:20.529" v="16845" actId="1038"/>
          <ac:spMkLst>
            <pc:docMk/>
            <pc:sldMk cId="863243284" sldId="966"/>
            <ac:spMk id="10" creationId="{AA5EC81A-D7E0-4373-89D4-4941E2C45384}"/>
          </ac:spMkLst>
        </pc:spChg>
        <pc:spChg chg="add mod topLvl">
          <ac:chgData name="Huang, Po-kai" userId="be743c7d-0ad3-4a01-a6bb-e19e76bd5877" providerId="ADAL" clId="{A00A48A5-4988-40A4-A1F1-AFCA33CEF781}" dt="2022-12-17T05:17:20.529" v="16845" actId="1038"/>
          <ac:spMkLst>
            <pc:docMk/>
            <pc:sldMk cId="863243284" sldId="966"/>
            <ac:spMk id="11" creationId="{6BAD3469-C7E6-4327-9FB5-0195B1C30F4C}"/>
          </ac:spMkLst>
        </pc:spChg>
        <pc:spChg chg="add del mod topLvl">
          <ac:chgData name="Huang, Po-kai" userId="be743c7d-0ad3-4a01-a6bb-e19e76bd5877" providerId="ADAL" clId="{A00A48A5-4988-40A4-A1F1-AFCA33CEF781}" dt="2022-12-19T16:50:57.798" v="19659" actId="478"/>
          <ac:spMkLst>
            <pc:docMk/>
            <pc:sldMk cId="863243284" sldId="966"/>
            <ac:spMk id="12" creationId="{E7CD5A7D-18A3-4CB4-AEC2-5C975399943C}"/>
          </ac:spMkLst>
        </pc:spChg>
        <pc:spChg chg="add mod topLvl">
          <ac:chgData name="Huang, Po-kai" userId="be743c7d-0ad3-4a01-a6bb-e19e76bd5877" providerId="ADAL" clId="{A00A48A5-4988-40A4-A1F1-AFCA33CEF781}" dt="2022-12-17T05:17:20.529" v="16845" actId="1038"/>
          <ac:spMkLst>
            <pc:docMk/>
            <pc:sldMk cId="863243284" sldId="966"/>
            <ac:spMk id="13" creationId="{5BED434E-9446-4245-B775-9DC9EFCCB28C}"/>
          </ac:spMkLst>
        </pc:spChg>
        <pc:spChg chg="add mod topLvl">
          <ac:chgData name="Huang, Po-kai" userId="be743c7d-0ad3-4a01-a6bb-e19e76bd5877" providerId="ADAL" clId="{A00A48A5-4988-40A4-A1F1-AFCA33CEF781}" dt="2022-12-17T05:17:20.529" v="16845" actId="1038"/>
          <ac:spMkLst>
            <pc:docMk/>
            <pc:sldMk cId="863243284" sldId="966"/>
            <ac:spMk id="14" creationId="{09C2710B-0F3D-45DC-93ED-C8BD793E4101}"/>
          </ac:spMkLst>
        </pc:spChg>
        <pc:spChg chg="add mod topLvl">
          <ac:chgData name="Huang, Po-kai" userId="be743c7d-0ad3-4a01-a6bb-e19e76bd5877" providerId="ADAL" clId="{A00A48A5-4988-40A4-A1F1-AFCA33CEF781}" dt="2022-12-17T05:17:20.529" v="16845" actId="1038"/>
          <ac:spMkLst>
            <pc:docMk/>
            <pc:sldMk cId="863243284" sldId="966"/>
            <ac:spMk id="15" creationId="{4FFDB398-D52E-4CE3-ABA4-666DA50E96B5}"/>
          </ac:spMkLst>
        </pc:spChg>
        <pc:spChg chg="add mod topLvl">
          <ac:chgData name="Huang, Po-kai" userId="be743c7d-0ad3-4a01-a6bb-e19e76bd5877" providerId="ADAL" clId="{A00A48A5-4988-40A4-A1F1-AFCA33CEF781}" dt="2022-12-17T05:17:29.445" v="16854" actId="1038"/>
          <ac:spMkLst>
            <pc:docMk/>
            <pc:sldMk cId="863243284" sldId="966"/>
            <ac:spMk id="16" creationId="{D2291DFE-FC2E-4377-9763-9FC3CC4BABD3}"/>
          </ac:spMkLst>
        </pc:spChg>
        <pc:spChg chg="add del mod topLvl">
          <ac:chgData name="Huang, Po-kai" userId="be743c7d-0ad3-4a01-a6bb-e19e76bd5877" providerId="ADAL" clId="{A00A48A5-4988-40A4-A1F1-AFCA33CEF781}" dt="2022-12-19T16:50:10.729" v="19642" actId="478"/>
          <ac:spMkLst>
            <pc:docMk/>
            <pc:sldMk cId="863243284" sldId="966"/>
            <ac:spMk id="17" creationId="{00FE20C6-C09F-4A26-A0BC-F5CBA92113F0}"/>
          </ac:spMkLst>
        </pc:spChg>
        <pc:spChg chg="add mod topLvl">
          <ac:chgData name="Huang, Po-kai" userId="be743c7d-0ad3-4a01-a6bb-e19e76bd5877" providerId="ADAL" clId="{A00A48A5-4988-40A4-A1F1-AFCA33CEF781}" dt="2022-12-17T05:17:29.445" v="16854" actId="1038"/>
          <ac:spMkLst>
            <pc:docMk/>
            <pc:sldMk cId="863243284" sldId="966"/>
            <ac:spMk id="18" creationId="{5B9F6CED-0D87-42A4-8B59-6A13F8D4D6E6}"/>
          </ac:spMkLst>
        </pc:spChg>
        <pc:spChg chg="add mod topLvl">
          <ac:chgData name="Huang, Po-kai" userId="be743c7d-0ad3-4a01-a6bb-e19e76bd5877" providerId="ADAL" clId="{A00A48A5-4988-40A4-A1F1-AFCA33CEF781}" dt="2022-12-17T05:17:29.445" v="16854" actId="1038"/>
          <ac:spMkLst>
            <pc:docMk/>
            <pc:sldMk cId="863243284" sldId="966"/>
            <ac:spMk id="19" creationId="{E59E4A9A-1B5C-41E2-82D3-4C0842264001}"/>
          </ac:spMkLst>
        </pc:spChg>
        <pc:spChg chg="add mod topLvl">
          <ac:chgData name="Huang, Po-kai" userId="be743c7d-0ad3-4a01-a6bb-e19e76bd5877" providerId="ADAL" clId="{A00A48A5-4988-40A4-A1F1-AFCA33CEF781}" dt="2022-12-17T05:17:29.445" v="16854" actId="1038"/>
          <ac:spMkLst>
            <pc:docMk/>
            <pc:sldMk cId="863243284" sldId="966"/>
            <ac:spMk id="20" creationId="{038F509F-E63E-45E6-B82B-3F187ED196D6}"/>
          </ac:spMkLst>
        </pc:spChg>
        <pc:spChg chg="add del mod topLvl">
          <ac:chgData name="Huang, Po-kai" userId="be743c7d-0ad3-4a01-a6bb-e19e76bd5877" providerId="ADAL" clId="{A00A48A5-4988-40A4-A1F1-AFCA33CEF781}" dt="2022-12-19T16:50:11.974" v="19643" actId="478"/>
          <ac:spMkLst>
            <pc:docMk/>
            <pc:sldMk cId="863243284" sldId="966"/>
            <ac:spMk id="21" creationId="{73EB6BD3-EEE2-4359-BF9F-D3A1874DF737}"/>
          </ac:spMkLst>
        </pc:spChg>
        <pc:spChg chg="add mod topLvl">
          <ac:chgData name="Huang, Po-kai" userId="be743c7d-0ad3-4a01-a6bb-e19e76bd5877" providerId="ADAL" clId="{A00A48A5-4988-40A4-A1F1-AFCA33CEF781}" dt="2022-12-17T05:17:20.529" v="16845" actId="1038"/>
          <ac:spMkLst>
            <pc:docMk/>
            <pc:sldMk cId="863243284" sldId="966"/>
            <ac:spMk id="22" creationId="{798BD58B-533F-4BFA-97B2-EB905C60C6F8}"/>
          </ac:spMkLst>
        </pc:spChg>
        <pc:spChg chg="add del mod topLvl">
          <ac:chgData name="Huang, Po-kai" userId="be743c7d-0ad3-4a01-a6bb-e19e76bd5877" providerId="ADAL" clId="{A00A48A5-4988-40A4-A1F1-AFCA33CEF781}" dt="2022-12-19T16:50:58.465" v="19660" actId="478"/>
          <ac:spMkLst>
            <pc:docMk/>
            <pc:sldMk cId="863243284" sldId="966"/>
            <ac:spMk id="23" creationId="{E8043E57-F26B-4795-8A15-1CEDAD23B5ED}"/>
          </ac:spMkLst>
        </pc:spChg>
        <pc:spChg chg="add del mod">
          <ac:chgData name="Huang, Po-kai" userId="be743c7d-0ad3-4a01-a6bb-e19e76bd5877" providerId="ADAL" clId="{A00A48A5-4988-40A4-A1F1-AFCA33CEF781}" dt="2022-12-17T05:14:37.669" v="16756" actId="478"/>
          <ac:spMkLst>
            <pc:docMk/>
            <pc:sldMk cId="863243284" sldId="966"/>
            <ac:spMk id="24" creationId="{A1D5CDD7-F4B7-4383-8308-D5AC087E1039}"/>
          </ac:spMkLst>
        </pc:spChg>
        <pc:spChg chg="add del mod">
          <ac:chgData name="Huang, Po-kai" userId="be743c7d-0ad3-4a01-a6bb-e19e76bd5877" providerId="ADAL" clId="{A00A48A5-4988-40A4-A1F1-AFCA33CEF781}" dt="2022-12-17T05:14:37.669" v="16756" actId="478"/>
          <ac:spMkLst>
            <pc:docMk/>
            <pc:sldMk cId="863243284" sldId="966"/>
            <ac:spMk id="25" creationId="{25495140-7B43-4675-9512-95E8BA6077ED}"/>
          </ac:spMkLst>
        </pc:spChg>
        <pc:spChg chg="add del mod">
          <ac:chgData name="Huang, Po-kai" userId="be743c7d-0ad3-4a01-a6bb-e19e76bd5877" providerId="ADAL" clId="{A00A48A5-4988-40A4-A1F1-AFCA33CEF781}" dt="2022-12-17T05:14:53.035" v="16759" actId="478"/>
          <ac:spMkLst>
            <pc:docMk/>
            <pc:sldMk cId="863243284" sldId="966"/>
            <ac:spMk id="26" creationId="{D04FC328-6A0A-4113-8A57-9E22DCDFBF60}"/>
          </ac:spMkLst>
        </pc:spChg>
        <pc:spChg chg="add del mod">
          <ac:chgData name="Huang, Po-kai" userId="be743c7d-0ad3-4a01-a6bb-e19e76bd5877" providerId="ADAL" clId="{A00A48A5-4988-40A4-A1F1-AFCA33CEF781}" dt="2022-12-17T05:14:53.035" v="16759" actId="478"/>
          <ac:spMkLst>
            <pc:docMk/>
            <pc:sldMk cId="863243284" sldId="966"/>
            <ac:spMk id="27" creationId="{1B42CED6-051A-4C29-BD7E-3654647B15B2}"/>
          </ac:spMkLst>
        </pc:spChg>
        <pc:spChg chg="add del mod">
          <ac:chgData name="Huang, Po-kai" userId="be743c7d-0ad3-4a01-a6bb-e19e76bd5877" providerId="ADAL" clId="{A00A48A5-4988-40A4-A1F1-AFCA33CEF781}" dt="2022-12-17T05:14:53.035" v="16759" actId="478"/>
          <ac:spMkLst>
            <pc:docMk/>
            <pc:sldMk cId="863243284" sldId="966"/>
            <ac:spMk id="28" creationId="{82A05176-4B39-4CDE-A453-C6A25FB73DC6}"/>
          </ac:spMkLst>
        </pc:spChg>
        <pc:spChg chg="add del mod">
          <ac:chgData name="Huang, Po-kai" userId="be743c7d-0ad3-4a01-a6bb-e19e76bd5877" providerId="ADAL" clId="{A00A48A5-4988-40A4-A1F1-AFCA33CEF781}" dt="2022-12-17T05:14:53.035" v="16759" actId="478"/>
          <ac:spMkLst>
            <pc:docMk/>
            <pc:sldMk cId="863243284" sldId="966"/>
            <ac:spMk id="29" creationId="{654596A2-1154-485E-97E4-58EBED6209CD}"/>
          </ac:spMkLst>
        </pc:spChg>
        <pc:spChg chg="add del mod">
          <ac:chgData name="Huang, Po-kai" userId="be743c7d-0ad3-4a01-a6bb-e19e76bd5877" providerId="ADAL" clId="{A00A48A5-4988-40A4-A1F1-AFCA33CEF781}" dt="2022-12-17T05:14:53.035" v="16759" actId="478"/>
          <ac:spMkLst>
            <pc:docMk/>
            <pc:sldMk cId="863243284" sldId="966"/>
            <ac:spMk id="30" creationId="{1BFEE81D-D7FC-4935-9636-BB311C531564}"/>
          </ac:spMkLst>
        </pc:spChg>
        <pc:spChg chg="add del mod">
          <ac:chgData name="Huang, Po-kai" userId="be743c7d-0ad3-4a01-a6bb-e19e76bd5877" providerId="ADAL" clId="{A00A48A5-4988-40A4-A1F1-AFCA33CEF781}" dt="2022-12-17T05:14:53.035" v="16759" actId="478"/>
          <ac:spMkLst>
            <pc:docMk/>
            <pc:sldMk cId="863243284" sldId="966"/>
            <ac:spMk id="31" creationId="{3F5F8112-4422-44A3-BFFD-F283604DD51A}"/>
          </ac:spMkLst>
        </pc:spChg>
        <pc:spChg chg="add del mod">
          <ac:chgData name="Huang, Po-kai" userId="be743c7d-0ad3-4a01-a6bb-e19e76bd5877" providerId="ADAL" clId="{A00A48A5-4988-40A4-A1F1-AFCA33CEF781}" dt="2022-12-17T05:14:53.035" v="16759" actId="478"/>
          <ac:spMkLst>
            <pc:docMk/>
            <pc:sldMk cId="863243284" sldId="966"/>
            <ac:spMk id="32" creationId="{DC58027A-9F4C-4522-AFAC-172C2DE10F60}"/>
          </ac:spMkLst>
        </pc:spChg>
        <pc:spChg chg="add del mod">
          <ac:chgData name="Huang, Po-kai" userId="be743c7d-0ad3-4a01-a6bb-e19e76bd5877" providerId="ADAL" clId="{A00A48A5-4988-40A4-A1F1-AFCA33CEF781}" dt="2022-12-17T05:14:53.035" v="16759" actId="478"/>
          <ac:spMkLst>
            <pc:docMk/>
            <pc:sldMk cId="863243284" sldId="966"/>
            <ac:spMk id="33" creationId="{EB1FD2A3-4B68-4338-9BCE-84D7C2B6C9AA}"/>
          </ac:spMkLst>
        </pc:spChg>
        <pc:spChg chg="add del mod">
          <ac:chgData name="Huang, Po-kai" userId="be743c7d-0ad3-4a01-a6bb-e19e76bd5877" providerId="ADAL" clId="{A00A48A5-4988-40A4-A1F1-AFCA33CEF781}" dt="2022-12-17T05:14:53.035" v="16759" actId="478"/>
          <ac:spMkLst>
            <pc:docMk/>
            <pc:sldMk cId="863243284" sldId="966"/>
            <ac:spMk id="34" creationId="{029C82C9-7CF4-42D5-9853-9526EFA93ECB}"/>
          </ac:spMkLst>
        </pc:spChg>
        <pc:spChg chg="add mod topLvl">
          <ac:chgData name="Huang, Po-kai" userId="be743c7d-0ad3-4a01-a6bb-e19e76bd5877" providerId="ADAL" clId="{A00A48A5-4988-40A4-A1F1-AFCA33CEF781}" dt="2022-12-17T05:16:53.762" v="16831" actId="165"/>
          <ac:spMkLst>
            <pc:docMk/>
            <pc:sldMk cId="863243284" sldId="966"/>
            <ac:spMk id="35" creationId="{3DF22FB7-CBA1-42DD-A82B-E204269AD0F0}"/>
          </ac:spMkLst>
        </pc:spChg>
        <pc:spChg chg="add mod topLvl">
          <ac:chgData name="Huang, Po-kai" userId="be743c7d-0ad3-4a01-a6bb-e19e76bd5877" providerId="ADAL" clId="{A00A48A5-4988-40A4-A1F1-AFCA33CEF781}" dt="2022-12-17T05:16:53.762" v="16831" actId="165"/>
          <ac:spMkLst>
            <pc:docMk/>
            <pc:sldMk cId="863243284" sldId="966"/>
            <ac:spMk id="36" creationId="{8A01AF9C-80E3-483D-81FE-D4FCD9EAAF39}"/>
          </ac:spMkLst>
        </pc:spChg>
        <pc:spChg chg="add mod topLvl">
          <ac:chgData name="Huang, Po-kai" userId="be743c7d-0ad3-4a01-a6bb-e19e76bd5877" providerId="ADAL" clId="{A00A48A5-4988-40A4-A1F1-AFCA33CEF781}" dt="2022-12-17T05:16:53.762" v="16831" actId="165"/>
          <ac:spMkLst>
            <pc:docMk/>
            <pc:sldMk cId="863243284" sldId="966"/>
            <ac:spMk id="37" creationId="{5329F2AE-C163-4629-9322-5357C11FB0A9}"/>
          </ac:spMkLst>
        </pc:spChg>
        <pc:spChg chg="add mod topLvl">
          <ac:chgData name="Huang, Po-kai" userId="be743c7d-0ad3-4a01-a6bb-e19e76bd5877" providerId="ADAL" clId="{A00A48A5-4988-40A4-A1F1-AFCA33CEF781}" dt="2022-12-17T05:16:53.762" v="16831" actId="165"/>
          <ac:spMkLst>
            <pc:docMk/>
            <pc:sldMk cId="863243284" sldId="966"/>
            <ac:spMk id="38" creationId="{EEFE27DA-8C18-4DD0-ABA6-9A5C77AF7A0A}"/>
          </ac:spMkLst>
        </pc:spChg>
        <pc:spChg chg="add del mod topLvl">
          <ac:chgData name="Huang, Po-kai" userId="be743c7d-0ad3-4a01-a6bb-e19e76bd5877" providerId="ADAL" clId="{A00A48A5-4988-40A4-A1F1-AFCA33CEF781}" dt="2022-12-19T16:50:45.079" v="19656" actId="478"/>
          <ac:spMkLst>
            <pc:docMk/>
            <pc:sldMk cId="863243284" sldId="966"/>
            <ac:spMk id="39" creationId="{EC6856BB-64D2-4981-98EA-D014CBCF7DEC}"/>
          </ac:spMkLst>
        </pc:spChg>
        <pc:spChg chg="add mod topLvl">
          <ac:chgData name="Huang, Po-kai" userId="be743c7d-0ad3-4a01-a6bb-e19e76bd5877" providerId="ADAL" clId="{A00A48A5-4988-40A4-A1F1-AFCA33CEF781}" dt="2022-12-17T05:16:53.762" v="16831" actId="165"/>
          <ac:spMkLst>
            <pc:docMk/>
            <pc:sldMk cId="863243284" sldId="966"/>
            <ac:spMk id="40" creationId="{0BF01B5A-5944-48C4-A21B-45617ED096FF}"/>
          </ac:spMkLst>
        </pc:spChg>
        <pc:spChg chg="add mod topLvl">
          <ac:chgData name="Huang, Po-kai" userId="be743c7d-0ad3-4a01-a6bb-e19e76bd5877" providerId="ADAL" clId="{A00A48A5-4988-40A4-A1F1-AFCA33CEF781}" dt="2022-12-17T05:16:53.762" v="16831" actId="165"/>
          <ac:spMkLst>
            <pc:docMk/>
            <pc:sldMk cId="863243284" sldId="966"/>
            <ac:spMk id="41" creationId="{2FD143A6-6ADD-4AC5-8C18-C28124AD84F3}"/>
          </ac:spMkLst>
        </pc:spChg>
        <pc:spChg chg="add mod topLvl">
          <ac:chgData name="Huang, Po-kai" userId="be743c7d-0ad3-4a01-a6bb-e19e76bd5877" providerId="ADAL" clId="{A00A48A5-4988-40A4-A1F1-AFCA33CEF781}" dt="2022-12-17T05:16:53.762" v="16831" actId="165"/>
          <ac:spMkLst>
            <pc:docMk/>
            <pc:sldMk cId="863243284" sldId="966"/>
            <ac:spMk id="42" creationId="{75BDC9EF-D99B-4026-9CEE-E4B0E4C4FDC4}"/>
          </ac:spMkLst>
        </pc:spChg>
        <pc:spChg chg="add del mod topLvl">
          <ac:chgData name="Huang, Po-kai" userId="be743c7d-0ad3-4a01-a6bb-e19e76bd5877" providerId="ADAL" clId="{A00A48A5-4988-40A4-A1F1-AFCA33CEF781}" dt="2022-12-19T16:50:45.079" v="19656" actId="478"/>
          <ac:spMkLst>
            <pc:docMk/>
            <pc:sldMk cId="863243284" sldId="966"/>
            <ac:spMk id="43" creationId="{D5B60901-D571-4B25-93D9-FCC341141BE2}"/>
          </ac:spMkLst>
        </pc:spChg>
        <pc:spChg chg="add mod topLvl">
          <ac:chgData name="Huang, Po-kai" userId="be743c7d-0ad3-4a01-a6bb-e19e76bd5877" providerId="ADAL" clId="{A00A48A5-4988-40A4-A1F1-AFCA33CEF781}" dt="2022-12-17T05:17:24.479" v="16848" actId="1038"/>
          <ac:spMkLst>
            <pc:docMk/>
            <pc:sldMk cId="863243284" sldId="966"/>
            <ac:spMk id="44" creationId="{AC4771B9-CB03-43E1-9274-C7091AF09B6F}"/>
          </ac:spMkLst>
        </pc:spChg>
        <pc:spChg chg="add mod topLvl">
          <ac:chgData name="Huang, Po-kai" userId="be743c7d-0ad3-4a01-a6bb-e19e76bd5877" providerId="ADAL" clId="{A00A48A5-4988-40A4-A1F1-AFCA33CEF781}" dt="2022-12-17T05:17:24.479" v="16848" actId="1038"/>
          <ac:spMkLst>
            <pc:docMk/>
            <pc:sldMk cId="863243284" sldId="966"/>
            <ac:spMk id="45" creationId="{06490EFB-BAE6-43EB-A210-802CD3C915B7}"/>
          </ac:spMkLst>
        </pc:spChg>
        <pc:spChg chg="add mod topLvl">
          <ac:chgData name="Huang, Po-kai" userId="be743c7d-0ad3-4a01-a6bb-e19e76bd5877" providerId="ADAL" clId="{A00A48A5-4988-40A4-A1F1-AFCA33CEF781}" dt="2022-12-17T05:17:39.461" v="16855" actId="1076"/>
          <ac:spMkLst>
            <pc:docMk/>
            <pc:sldMk cId="863243284" sldId="966"/>
            <ac:spMk id="46" creationId="{0720F7CC-CA8B-4848-930A-CA129F3F33E3}"/>
          </ac:spMkLst>
        </pc:spChg>
        <pc:spChg chg="add mod topLvl">
          <ac:chgData name="Huang, Po-kai" userId="be743c7d-0ad3-4a01-a6bb-e19e76bd5877" providerId="ADAL" clId="{A00A48A5-4988-40A4-A1F1-AFCA33CEF781}" dt="2022-12-17T05:17:39.461" v="16855" actId="1076"/>
          <ac:spMkLst>
            <pc:docMk/>
            <pc:sldMk cId="863243284" sldId="966"/>
            <ac:spMk id="47" creationId="{5E14BDD7-55B8-4473-917D-E72184625306}"/>
          </ac:spMkLst>
        </pc:spChg>
        <pc:spChg chg="add mod">
          <ac:chgData name="Huang, Po-kai" userId="be743c7d-0ad3-4a01-a6bb-e19e76bd5877" providerId="ADAL" clId="{A00A48A5-4988-40A4-A1F1-AFCA33CEF781}" dt="2022-12-19T16:50:32.946" v="19651" actId="14100"/>
          <ac:spMkLst>
            <pc:docMk/>
            <pc:sldMk cId="863243284" sldId="966"/>
            <ac:spMk id="48" creationId="{24EB404B-8FA1-43A6-8CF9-F6D5BABF4E7F}"/>
          </ac:spMkLst>
        </pc:spChg>
        <pc:spChg chg="add del mod">
          <ac:chgData name="Huang, Po-kai" userId="be743c7d-0ad3-4a01-a6bb-e19e76bd5877" providerId="ADAL" clId="{A00A48A5-4988-40A4-A1F1-AFCA33CEF781}" dt="2022-12-19T16:50:34.970" v="19652" actId="478"/>
          <ac:spMkLst>
            <pc:docMk/>
            <pc:sldMk cId="863243284" sldId="966"/>
            <ac:spMk id="49" creationId="{84BAF6A6-702A-4CC0-9C26-D0278998CF96}"/>
          </ac:spMkLst>
        </pc:spChg>
        <pc:spChg chg="add del mod">
          <ac:chgData name="Huang, Po-kai" userId="be743c7d-0ad3-4a01-a6bb-e19e76bd5877" providerId="ADAL" clId="{A00A48A5-4988-40A4-A1F1-AFCA33CEF781}" dt="2022-12-17T05:19:03.424" v="16861" actId="478"/>
          <ac:spMkLst>
            <pc:docMk/>
            <pc:sldMk cId="863243284" sldId="966"/>
            <ac:spMk id="49" creationId="{DB1A628D-C61E-4669-A187-AEF504DF41FD}"/>
          </ac:spMkLst>
        </pc:spChg>
        <pc:spChg chg="add mod">
          <ac:chgData name="Huang, Po-kai" userId="be743c7d-0ad3-4a01-a6bb-e19e76bd5877" providerId="ADAL" clId="{A00A48A5-4988-40A4-A1F1-AFCA33CEF781}" dt="2022-12-17T05:19:36.390" v="16866" actId="1076"/>
          <ac:spMkLst>
            <pc:docMk/>
            <pc:sldMk cId="863243284" sldId="966"/>
            <ac:spMk id="50" creationId="{319FBD52-6EA5-4E2A-A9EF-4417F66F0199}"/>
          </ac:spMkLst>
        </pc:spChg>
        <pc:spChg chg="add mod">
          <ac:chgData name="Huang, Po-kai" userId="be743c7d-0ad3-4a01-a6bb-e19e76bd5877" providerId="ADAL" clId="{A00A48A5-4988-40A4-A1F1-AFCA33CEF781}" dt="2022-12-17T05:19:28.429" v="16865" actId="1076"/>
          <ac:spMkLst>
            <pc:docMk/>
            <pc:sldMk cId="863243284" sldId="966"/>
            <ac:spMk id="51" creationId="{6F777DA6-461E-4ACB-94E3-5A373F6EAADF}"/>
          </ac:spMkLst>
        </pc:spChg>
        <pc:spChg chg="add mod">
          <ac:chgData name="Huang, Po-kai" userId="be743c7d-0ad3-4a01-a6bb-e19e76bd5877" providerId="ADAL" clId="{A00A48A5-4988-40A4-A1F1-AFCA33CEF781}" dt="2022-12-19T16:50:42.152" v="19655" actId="1076"/>
          <ac:spMkLst>
            <pc:docMk/>
            <pc:sldMk cId="863243284" sldId="966"/>
            <ac:spMk id="52" creationId="{4A14ACB3-15C7-45D0-927D-5A743B77EDD3}"/>
          </ac:spMkLst>
        </pc:spChg>
        <pc:spChg chg="add mod">
          <ac:chgData name="Huang, Po-kai" userId="be743c7d-0ad3-4a01-a6bb-e19e76bd5877" providerId="ADAL" clId="{A00A48A5-4988-40A4-A1F1-AFCA33CEF781}" dt="2022-12-19T16:50:55.024" v="19658" actId="1076"/>
          <ac:spMkLst>
            <pc:docMk/>
            <pc:sldMk cId="863243284" sldId="966"/>
            <ac:spMk id="53" creationId="{CB4B25E3-074C-459D-BCAD-4EE4FB0C0FEC}"/>
          </ac:spMkLst>
        </pc:spChg>
        <pc:spChg chg="add mod">
          <ac:chgData name="Huang, Po-kai" userId="be743c7d-0ad3-4a01-a6bb-e19e76bd5877" providerId="ADAL" clId="{A00A48A5-4988-40A4-A1F1-AFCA33CEF781}" dt="2022-12-19T16:50:55.024" v="19658" actId="1076"/>
          <ac:spMkLst>
            <pc:docMk/>
            <pc:sldMk cId="863243284" sldId="966"/>
            <ac:spMk id="54" creationId="{2F399195-BD46-46B7-863E-13BDFB040D73}"/>
          </ac:spMkLst>
        </pc:spChg>
        <pc:spChg chg="add mod">
          <ac:chgData name="Huang, Po-kai" userId="be743c7d-0ad3-4a01-a6bb-e19e76bd5877" providerId="ADAL" clId="{A00A48A5-4988-40A4-A1F1-AFCA33CEF781}" dt="2022-12-19T16:51:10.438" v="19664" actId="1076"/>
          <ac:spMkLst>
            <pc:docMk/>
            <pc:sldMk cId="863243284" sldId="966"/>
            <ac:spMk id="55" creationId="{BDCBE277-2E5A-4DCA-BC65-C2130630B22A}"/>
          </ac:spMkLst>
        </pc:spChg>
        <pc:spChg chg="add mod">
          <ac:chgData name="Huang, Po-kai" userId="be743c7d-0ad3-4a01-a6bb-e19e76bd5877" providerId="ADAL" clId="{A00A48A5-4988-40A4-A1F1-AFCA33CEF781}" dt="2022-12-19T16:51:15.619" v="19666" actId="1076"/>
          <ac:spMkLst>
            <pc:docMk/>
            <pc:sldMk cId="863243284" sldId="966"/>
            <ac:spMk id="56" creationId="{5EAA4CF4-3E71-4BF8-A55D-80C5EE31B10A}"/>
          </ac:spMkLst>
        </pc:spChg>
        <pc:grpChg chg="add del mod">
          <ac:chgData name="Huang, Po-kai" userId="be743c7d-0ad3-4a01-a6bb-e19e76bd5877" providerId="ADAL" clId="{A00A48A5-4988-40A4-A1F1-AFCA33CEF781}" dt="2022-12-17T05:16:53.762" v="16831" actId="165"/>
          <ac:grpSpMkLst>
            <pc:docMk/>
            <pc:sldMk cId="863243284" sldId="966"/>
            <ac:grpSpMk id="48" creationId="{A021B9D8-2595-43FA-B9E9-DF58C899922F}"/>
          </ac:grpSpMkLst>
        </pc:grpChg>
      </pc:sldChg>
      <pc:sldChg chg="modSp new mod ord">
        <pc:chgData name="Huang, Po-kai" userId="be743c7d-0ad3-4a01-a6bb-e19e76bd5877" providerId="ADAL" clId="{A00A48A5-4988-40A4-A1F1-AFCA33CEF781}" dt="2022-12-19T16:53:33.533" v="19767"/>
        <pc:sldMkLst>
          <pc:docMk/>
          <pc:sldMk cId="47022122" sldId="967"/>
        </pc:sldMkLst>
        <pc:spChg chg="mod">
          <ac:chgData name="Huang, Po-kai" userId="be743c7d-0ad3-4a01-a6bb-e19e76bd5877" providerId="ADAL" clId="{A00A48A5-4988-40A4-A1F1-AFCA33CEF781}" dt="2022-12-06T16:15:33.724" v="8267" actId="20577"/>
          <ac:spMkLst>
            <pc:docMk/>
            <pc:sldMk cId="47022122" sldId="967"/>
            <ac:spMk id="2" creationId="{C17C28E3-3C36-4808-8127-ABB1C4950546}"/>
          </ac:spMkLst>
        </pc:spChg>
        <pc:spChg chg="mod">
          <ac:chgData name="Huang, Po-kai" userId="be743c7d-0ad3-4a01-a6bb-e19e76bd5877" providerId="ADAL" clId="{A00A48A5-4988-40A4-A1F1-AFCA33CEF781}" dt="2022-12-17T06:07:54.936" v="19166" actId="404"/>
          <ac:spMkLst>
            <pc:docMk/>
            <pc:sldMk cId="47022122" sldId="967"/>
            <ac:spMk id="3" creationId="{3E1EE00F-88DE-4BB9-A6FE-375A3757E239}"/>
          </ac:spMkLst>
        </pc:spChg>
      </pc:sldChg>
      <pc:sldChg chg="modSp new add del mod">
        <pc:chgData name="Huang, Po-kai" userId="be743c7d-0ad3-4a01-a6bb-e19e76bd5877" providerId="ADAL" clId="{A00A48A5-4988-40A4-A1F1-AFCA33CEF781}" dt="2022-12-19T16:55:04.929" v="19956" actId="15"/>
        <pc:sldMkLst>
          <pc:docMk/>
          <pc:sldMk cId="127606995" sldId="968"/>
        </pc:sldMkLst>
        <pc:spChg chg="mod">
          <ac:chgData name="Huang, Po-kai" userId="be743c7d-0ad3-4a01-a6bb-e19e76bd5877" providerId="ADAL" clId="{A00A48A5-4988-40A4-A1F1-AFCA33CEF781}" dt="2022-12-19T16:52:13.230" v="19678" actId="20577"/>
          <ac:spMkLst>
            <pc:docMk/>
            <pc:sldMk cId="127606995" sldId="968"/>
            <ac:spMk id="2" creationId="{69688E45-530B-42E4-867A-51B6F692AAC1}"/>
          </ac:spMkLst>
        </pc:spChg>
        <pc:spChg chg="mod">
          <ac:chgData name="Huang, Po-kai" userId="be743c7d-0ad3-4a01-a6bb-e19e76bd5877" providerId="ADAL" clId="{A00A48A5-4988-40A4-A1F1-AFCA33CEF781}" dt="2022-12-19T16:55:04.929" v="19956" actId="15"/>
          <ac:spMkLst>
            <pc:docMk/>
            <pc:sldMk cId="127606995" sldId="968"/>
            <ac:spMk id="3" creationId="{6159CC60-FF81-41A8-8670-BA72F1CEB60B}"/>
          </ac:spMkLst>
        </pc:spChg>
      </pc:sldChg>
      <pc:sldChg chg="del">
        <pc:chgData name="Huang, Po-kai" userId="be743c7d-0ad3-4a01-a6bb-e19e76bd5877" providerId="ADAL" clId="{A00A48A5-4988-40A4-A1F1-AFCA33CEF781}" dt="2022-12-06T06:01:43.682" v="65" actId="47"/>
        <pc:sldMkLst>
          <pc:docMk/>
          <pc:sldMk cId="2044484668" sldId="968"/>
        </pc:sldMkLst>
      </pc:sldChg>
      <pc:sldChg chg="new del">
        <pc:chgData name="Huang, Po-kai" userId="be743c7d-0ad3-4a01-a6bb-e19e76bd5877" providerId="ADAL" clId="{A00A48A5-4988-40A4-A1F1-AFCA33CEF781}" dt="2022-12-16T20:46:59.904" v="12742" actId="680"/>
        <pc:sldMkLst>
          <pc:docMk/>
          <pc:sldMk cId="3855882976" sldId="969"/>
        </pc:sldMkLst>
      </pc:sldChg>
      <pc:sldChg chg="addSp delSp modSp add mod ord modNotesTx">
        <pc:chgData name="Huang, Po-kai" userId="be743c7d-0ad3-4a01-a6bb-e19e76bd5877" providerId="ADAL" clId="{A00A48A5-4988-40A4-A1F1-AFCA33CEF781}" dt="2022-12-19T22:54:25.911" v="20246" actId="20577"/>
        <pc:sldMkLst>
          <pc:docMk/>
          <pc:sldMk cId="4060790654" sldId="969"/>
        </pc:sldMkLst>
        <pc:spChg chg="mod">
          <ac:chgData name="Huang, Po-kai" userId="be743c7d-0ad3-4a01-a6bb-e19e76bd5877" providerId="ADAL" clId="{A00A48A5-4988-40A4-A1F1-AFCA33CEF781}" dt="2022-12-17T05:22:12.968" v="16870" actId="20577"/>
          <ac:spMkLst>
            <pc:docMk/>
            <pc:sldMk cId="4060790654" sldId="969"/>
            <ac:spMk id="2" creationId="{7FA3C8E5-C462-465A-B19F-B0FFD0ECEE67}"/>
          </ac:spMkLst>
        </pc:spChg>
        <pc:spChg chg="mod">
          <ac:chgData name="Huang, Po-kai" userId="be743c7d-0ad3-4a01-a6bb-e19e76bd5877" providerId="ADAL" clId="{A00A48A5-4988-40A4-A1F1-AFCA33CEF781}" dt="2022-12-19T22:54:25.911" v="20246" actId="20577"/>
          <ac:spMkLst>
            <pc:docMk/>
            <pc:sldMk cId="4060790654" sldId="969"/>
            <ac:spMk id="3" creationId="{9FDF9EC1-6934-42E4-84E9-7CF8A97F401D}"/>
          </ac:spMkLst>
        </pc:spChg>
        <pc:spChg chg="add mod">
          <ac:chgData name="Huang, Po-kai" userId="be743c7d-0ad3-4a01-a6bb-e19e76bd5877" providerId="ADAL" clId="{A00A48A5-4988-40A4-A1F1-AFCA33CEF781}" dt="2022-12-17T05:27:44.080" v="17094" actId="1076"/>
          <ac:spMkLst>
            <pc:docMk/>
            <pc:sldMk cId="4060790654" sldId="969"/>
            <ac:spMk id="6" creationId="{367DC9C3-8888-4C7A-ADB1-64785F9C8398}"/>
          </ac:spMkLst>
        </pc:spChg>
        <pc:spChg chg="add mod">
          <ac:chgData name="Huang, Po-kai" userId="be743c7d-0ad3-4a01-a6bb-e19e76bd5877" providerId="ADAL" clId="{A00A48A5-4988-40A4-A1F1-AFCA33CEF781}" dt="2022-12-17T05:27:44.080" v="17094" actId="1076"/>
          <ac:spMkLst>
            <pc:docMk/>
            <pc:sldMk cId="4060790654" sldId="969"/>
            <ac:spMk id="7" creationId="{CDD0C4DE-334F-40E0-932A-B3FDE42C20C1}"/>
          </ac:spMkLst>
        </pc:spChg>
        <pc:spChg chg="add mod">
          <ac:chgData name="Huang, Po-kai" userId="be743c7d-0ad3-4a01-a6bb-e19e76bd5877" providerId="ADAL" clId="{A00A48A5-4988-40A4-A1F1-AFCA33CEF781}" dt="2022-12-17T05:27:44.080" v="17094" actId="1076"/>
          <ac:spMkLst>
            <pc:docMk/>
            <pc:sldMk cId="4060790654" sldId="969"/>
            <ac:spMk id="8" creationId="{100B2B35-6335-4EEF-A5EA-D13F55D82C4A}"/>
          </ac:spMkLst>
        </pc:spChg>
        <pc:spChg chg="add mod">
          <ac:chgData name="Huang, Po-kai" userId="be743c7d-0ad3-4a01-a6bb-e19e76bd5877" providerId="ADAL" clId="{A00A48A5-4988-40A4-A1F1-AFCA33CEF781}" dt="2022-12-17T05:27:44.080" v="17094" actId="1076"/>
          <ac:spMkLst>
            <pc:docMk/>
            <pc:sldMk cId="4060790654" sldId="969"/>
            <ac:spMk id="9" creationId="{DFE98722-31DD-4E0C-8815-B7E1AE93E600}"/>
          </ac:spMkLst>
        </pc:spChg>
        <pc:spChg chg="add del mod">
          <ac:chgData name="Huang, Po-kai" userId="be743c7d-0ad3-4a01-a6bb-e19e76bd5877" providerId="ADAL" clId="{A00A48A5-4988-40A4-A1F1-AFCA33CEF781}" dt="2022-12-17T05:27:47.415" v="17095" actId="478"/>
          <ac:spMkLst>
            <pc:docMk/>
            <pc:sldMk cId="4060790654" sldId="969"/>
            <ac:spMk id="15" creationId="{2E41B57C-A30A-41C1-B8C5-823F6E994F19}"/>
          </ac:spMkLst>
        </pc:spChg>
        <pc:spChg chg="add del mod">
          <ac:chgData name="Huang, Po-kai" userId="be743c7d-0ad3-4a01-a6bb-e19e76bd5877" providerId="ADAL" clId="{A00A48A5-4988-40A4-A1F1-AFCA33CEF781}" dt="2022-12-17T05:27:47.415" v="17095" actId="478"/>
          <ac:spMkLst>
            <pc:docMk/>
            <pc:sldMk cId="4060790654" sldId="969"/>
            <ac:spMk id="16" creationId="{59AFE15D-76DD-4F19-8919-6380BEBE8CF7}"/>
          </ac:spMkLst>
        </pc:spChg>
        <pc:spChg chg="add del mod">
          <ac:chgData name="Huang, Po-kai" userId="be743c7d-0ad3-4a01-a6bb-e19e76bd5877" providerId="ADAL" clId="{A00A48A5-4988-40A4-A1F1-AFCA33CEF781}" dt="2022-12-17T05:27:47.415" v="17095" actId="478"/>
          <ac:spMkLst>
            <pc:docMk/>
            <pc:sldMk cId="4060790654" sldId="969"/>
            <ac:spMk id="17" creationId="{E070980A-E2C5-4E70-B4C6-3C86AAC96BC1}"/>
          </ac:spMkLst>
        </pc:spChg>
        <pc:spChg chg="add del mod">
          <ac:chgData name="Huang, Po-kai" userId="be743c7d-0ad3-4a01-a6bb-e19e76bd5877" providerId="ADAL" clId="{A00A48A5-4988-40A4-A1F1-AFCA33CEF781}" dt="2022-12-17T05:27:47.415" v="17095" actId="478"/>
          <ac:spMkLst>
            <pc:docMk/>
            <pc:sldMk cId="4060790654" sldId="969"/>
            <ac:spMk id="18" creationId="{47998041-2C72-4EBC-A050-E910BF5B1096}"/>
          </ac:spMkLst>
        </pc:spChg>
        <pc:spChg chg="add mod">
          <ac:chgData name="Huang, Po-kai" userId="be743c7d-0ad3-4a01-a6bb-e19e76bd5877" providerId="ADAL" clId="{A00A48A5-4988-40A4-A1F1-AFCA33CEF781}" dt="2022-12-17T05:28:01.271" v="17097" actId="1076"/>
          <ac:spMkLst>
            <pc:docMk/>
            <pc:sldMk cId="4060790654" sldId="969"/>
            <ac:spMk id="21" creationId="{08FF4435-47B6-4672-BF50-28C20003C28D}"/>
          </ac:spMkLst>
        </pc:spChg>
        <pc:spChg chg="add mod">
          <ac:chgData name="Huang, Po-kai" userId="be743c7d-0ad3-4a01-a6bb-e19e76bd5877" providerId="ADAL" clId="{A00A48A5-4988-40A4-A1F1-AFCA33CEF781}" dt="2022-12-17T05:28:42.848" v="17152" actId="1076"/>
          <ac:spMkLst>
            <pc:docMk/>
            <pc:sldMk cId="4060790654" sldId="969"/>
            <ac:spMk id="22" creationId="{849B5490-E960-4B51-94B7-D50B16DEE57D}"/>
          </ac:spMkLst>
        </pc:spChg>
        <pc:spChg chg="add mod">
          <ac:chgData name="Huang, Po-kai" userId="be743c7d-0ad3-4a01-a6bb-e19e76bd5877" providerId="ADAL" clId="{A00A48A5-4988-40A4-A1F1-AFCA33CEF781}" dt="2022-12-17T05:34:43.877" v="17637" actId="207"/>
          <ac:spMkLst>
            <pc:docMk/>
            <pc:sldMk cId="4060790654" sldId="969"/>
            <ac:spMk id="23" creationId="{3E6F83BA-CB92-4E68-BFF2-AB09EAA55EB2}"/>
          </ac:spMkLst>
        </pc:spChg>
        <pc:spChg chg="add mod">
          <ac:chgData name="Huang, Po-kai" userId="be743c7d-0ad3-4a01-a6bb-e19e76bd5877" providerId="ADAL" clId="{A00A48A5-4988-40A4-A1F1-AFCA33CEF781}" dt="2022-12-17T05:35:40.675" v="17664" actId="1076"/>
          <ac:spMkLst>
            <pc:docMk/>
            <pc:sldMk cId="4060790654" sldId="969"/>
            <ac:spMk id="28" creationId="{A63EE530-851C-4B02-9520-18DD9BE7DDCF}"/>
          </ac:spMkLst>
        </pc:spChg>
        <pc:cxnChg chg="add mod">
          <ac:chgData name="Huang, Po-kai" userId="be743c7d-0ad3-4a01-a6bb-e19e76bd5877" providerId="ADAL" clId="{A00A48A5-4988-40A4-A1F1-AFCA33CEF781}" dt="2022-12-17T05:27:44.080" v="17094" actId="1076"/>
          <ac:cxnSpMkLst>
            <pc:docMk/>
            <pc:sldMk cId="4060790654" sldId="969"/>
            <ac:cxnSpMk id="11" creationId="{D6338C38-F991-45C7-AC06-87DF1BFA81FB}"/>
          </ac:cxnSpMkLst>
        </pc:cxnChg>
        <pc:cxnChg chg="add mod">
          <ac:chgData name="Huang, Po-kai" userId="be743c7d-0ad3-4a01-a6bb-e19e76bd5877" providerId="ADAL" clId="{A00A48A5-4988-40A4-A1F1-AFCA33CEF781}" dt="2022-12-17T05:27:44.080" v="17094" actId="1076"/>
          <ac:cxnSpMkLst>
            <pc:docMk/>
            <pc:sldMk cId="4060790654" sldId="969"/>
            <ac:cxnSpMk id="12" creationId="{1EC4AB06-8AB9-4BF4-A77F-10FE4587D916}"/>
          </ac:cxnSpMkLst>
        </pc:cxnChg>
        <pc:cxnChg chg="add del mod">
          <ac:chgData name="Huang, Po-kai" userId="be743c7d-0ad3-4a01-a6bb-e19e76bd5877" providerId="ADAL" clId="{A00A48A5-4988-40A4-A1F1-AFCA33CEF781}" dt="2022-12-17T05:27:47.415" v="17095" actId="478"/>
          <ac:cxnSpMkLst>
            <pc:docMk/>
            <pc:sldMk cId="4060790654" sldId="969"/>
            <ac:cxnSpMk id="19" creationId="{FBE953B6-ACB9-44EE-A6DF-D5D2C7BA7B6C}"/>
          </ac:cxnSpMkLst>
        </pc:cxnChg>
        <pc:cxnChg chg="add del mod">
          <ac:chgData name="Huang, Po-kai" userId="be743c7d-0ad3-4a01-a6bb-e19e76bd5877" providerId="ADAL" clId="{A00A48A5-4988-40A4-A1F1-AFCA33CEF781}" dt="2022-12-17T05:27:47.415" v="17095" actId="478"/>
          <ac:cxnSpMkLst>
            <pc:docMk/>
            <pc:sldMk cId="4060790654" sldId="969"/>
            <ac:cxnSpMk id="20" creationId="{960F3001-A67D-460B-A5D7-ACD022FD469D}"/>
          </ac:cxnSpMkLst>
        </pc:cxnChg>
        <pc:cxnChg chg="add del mod">
          <ac:chgData name="Huang, Po-kai" userId="be743c7d-0ad3-4a01-a6bb-e19e76bd5877" providerId="ADAL" clId="{A00A48A5-4988-40A4-A1F1-AFCA33CEF781}" dt="2022-12-17T05:34:59.714" v="17639" actId="478"/>
          <ac:cxnSpMkLst>
            <pc:docMk/>
            <pc:sldMk cId="4060790654" sldId="969"/>
            <ac:cxnSpMk id="25" creationId="{A0CEB628-B6E7-4F24-998B-08E39AD3BC42}"/>
          </ac:cxnSpMkLst>
        </pc:cxnChg>
        <pc:cxnChg chg="add mod">
          <ac:chgData name="Huang, Po-kai" userId="be743c7d-0ad3-4a01-a6bb-e19e76bd5877" providerId="ADAL" clId="{A00A48A5-4988-40A4-A1F1-AFCA33CEF781}" dt="2022-12-17T05:35:11.776" v="17644" actId="1038"/>
          <ac:cxnSpMkLst>
            <pc:docMk/>
            <pc:sldMk cId="4060790654" sldId="969"/>
            <ac:cxnSpMk id="26" creationId="{0F1CBEDE-7786-46F1-BAD7-4F10ECE9E5B8}"/>
          </ac:cxnSpMkLst>
        </pc:cxnChg>
      </pc:sldChg>
      <pc:sldChg chg="addSp modSp new del mod modNotesTx">
        <pc:chgData name="Huang, Po-kai" userId="be743c7d-0ad3-4a01-a6bb-e19e76bd5877" providerId="ADAL" clId="{A00A48A5-4988-40A4-A1F1-AFCA33CEF781}" dt="2022-12-17T04:52:09.134" v="16363" actId="47"/>
        <pc:sldMkLst>
          <pc:docMk/>
          <pc:sldMk cId="2958907074" sldId="970"/>
        </pc:sldMkLst>
        <pc:spChg chg="add mod">
          <ac:chgData name="Huang, Po-kai" userId="be743c7d-0ad3-4a01-a6bb-e19e76bd5877" providerId="ADAL" clId="{A00A48A5-4988-40A4-A1F1-AFCA33CEF781}" dt="2022-12-16T21:21:19.718" v="13249" actId="20577"/>
          <ac:spMkLst>
            <pc:docMk/>
            <pc:sldMk cId="2958907074" sldId="970"/>
            <ac:spMk id="6" creationId="{9719FAB8-E770-4A37-8C87-C60B6D0D27C1}"/>
          </ac:spMkLst>
        </pc:spChg>
        <pc:spChg chg="add mod">
          <ac:chgData name="Huang, Po-kai" userId="be743c7d-0ad3-4a01-a6bb-e19e76bd5877" providerId="ADAL" clId="{A00A48A5-4988-40A4-A1F1-AFCA33CEF781}" dt="2022-12-16T21:22:07.281" v="13392" actId="20577"/>
          <ac:spMkLst>
            <pc:docMk/>
            <pc:sldMk cId="2958907074" sldId="970"/>
            <ac:spMk id="7" creationId="{94FBBA4F-09AF-44B7-851F-36EA97B745B2}"/>
          </ac:spMkLst>
        </pc:spChg>
        <pc:spChg chg="add mod">
          <ac:chgData name="Huang, Po-kai" userId="be743c7d-0ad3-4a01-a6bb-e19e76bd5877" providerId="ADAL" clId="{A00A48A5-4988-40A4-A1F1-AFCA33CEF781}" dt="2022-12-16T21:22:20.011" v="13399" actId="20577"/>
          <ac:spMkLst>
            <pc:docMk/>
            <pc:sldMk cId="2958907074" sldId="970"/>
            <ac:spMk id="8" creationId="{1BDD0D22-CDF1-4887-B8EE-383089E90C78}"/>
          </ac:spMkLst>
        </pc:spChg>
        <pc:spChg chg="add">
          <ac:chgData name="Huang, Po-kai" userId="be743c7d-0ad3-4a01-a6bb-e19e76bd5877" providerId="ADAL" clId="{A00A48A5-4988-40A4-A1F1-AFCA33CEF781}" dt="2022-12-16T21:22:36.059" v="13400" actId="11529"/>
          <ac:spMkLst>
            <pc:docMk/>
            <pc:sldMk cId="2958907074" sldId="970"/>
            <ac:spMk id="9" creationId="{8A604D27-6D34-4949-9332-28F7EA8E80FD}"/>
          </ac:spMkLst>
        </pc:spChg>
        <pc:spChg chg="add mod">
          <ac:chgData name="Huang, Po-kai" userId="be743c7d-0ad3-4a01-a6bb-e19e76bd5877" providerId="ADAL" clId="{A00A48A5-4988-40A4-A1F1-AFCA33CEF781}" dt="2022-12-16T21:23:12.546" v="13422" actId="1076"/>
          <ac:spMkLst>
            <pc:docMk/>
            <pc:sldMk cId="2958907074" sldId="970"/>
            <ac:spMk id="10" creationId="{A3178C3A-223B-46E7-957C-E1FB24F1A37A}"/>
          </ac:spMkLst>
        </pc:spChg>
        <pc:spChg chg="add mod">
          <ac:chgData name="Huang, Po-kai" userId="be743c7d-0ad3-4a01-a6bb-e19e76bd5877" providerId="ADAL" clId="{A00A48A5-4988-40A4-A1F1-AFCA33CEF781}" dt="2022-12-16T21:45:59.848" v="14224" actId="14100"/>
          <ac:spMkLst>
            <pc:docMk/>
            <pc:sldMk cId="2958907074" sldId="970"/>
            <ac:spMk id="11" creationId="{E51CC4E7-02D2-400C-BB31-8017D5BD5D4B}"/>
          </ac:spMkLst>
        </pc:spChg>
      </pc:sldChg>
      <pc:sldChg chg="modSp new del mod modNotesTx">
        <pc:chgData name="Huang, Po-kai" userId="be743c7d-0ad3-4a01-a6bb-e19e76bd5877" providerId="ADAL" clId="{A00A48A5-4988-40A4-A1F1-AFCA33CEF781}" dt="2022-12-17T04:52:12.105" v="16364" actId="47"/>
        <pc:sldMkLst>
          <pc:docMk/>
          <pc:sldMk cId="3452885662" sldId="971"/>
        </pc:sldMkLst>
        <pc:spChg chg="mod">
          <ac:chgData name="Huang, Po-kai" userId="be743c7d-0ad3-4a01-a6bb-e19e76bd5877" providerId="ADAL" clId="{A00A48A5-4988-40A4-A1F1-AFCA33CEF781}" dt="2022-12-16T22:06:38.048" v="15387" actId="20577"/>
          <ac:spMkLst>
            <pc:docMk/>
            <pc:sldMk cId="3452885662" sldId="971"/>
            <ac:spMk id="3" creationId="{A5FDF535-156D-4516-B1EA-716D2F6C62EB}"/>
          </ac:spMkLst>
        </pc:spChg>
      </pc:sldChg>
      <pc:sldChg chg="modSp new del mod">
        <pc:chgData name="Huang, Po-kai" userId="be743c7d-0ad3-4a01-a6bb-e19e76bd5877" providerId="ADAL" clId="{A00A48A5-4988-40A4-A1F1-AFCA33CEF781}" dt="2022-12-17T04:52:14.411" v="16365" actId="47"/>
        <pc:sldMkLst>
          <pc:docMk/>
          <pc:sldMk cId="1893303583" sldId="972"/>
        </pc:sldMkLst>
        <pc:spChg chg="mod">
          <ac:chgData name="Huang, Po-kai" userId="be743c7d-0ad3-4a01-a6bb-e19e76bd5877" providerId="ADAL" clId="{A00A48A5-4988-40A4-A1F1-AFCA33CEF781}" dt="2022-12-16T22:01:28.168" v="14725" actId="20577"/>
          <ac:spMkLst>
            <pc:docMk/>
            <pc:sldMk cId="1893303583" sldId="972"/>
            <ac:spMk id="3" creationId="{1887B6D9-A0AC-4297-A98F-39DBD15E6588}"/>
          </ac:spMkLst>
        </pc:spChg>
      </pc:sldChg>
      <pc:sldChg chg="modSp new del mod ord">
        <pc:chgData name="Huang, Po-kai" userId="be743c7d-0ad3-4a01-a6bb-e19e76bd5877" providerId="ADAL" clId="{A00A48A5-4988-40A4-A1F1-AFCA33CEF781}" dt="2022-12-17T05:47:39.337" v="18306" actId="47"/>
        <pc:sldMkLst>
          <pc:docMk/>
          <pc:sldMk cId="2692667753" sldId="973"/>
        </pc:sldMkLst>
        <pc:spChg chg="mod">
          <ac:chgData name="Huang, Po-kai" userId="be743c7d-0ad3-4a01-a6bb-e19e76bd5877" providerId="ADAL" clId="{A00A48A5-4988-40A4-A1F1-AFCA33CEF781}" dt="2022-12-16T23:02:00.787" v="16362" actId="404"/>
          <ac:spMkLst>
            <pc:docMk/>
            <pc:sldMk cId="2692667753" sldId="973"/>
            <ac:spMk id="3" creationId="{F13A7BAF-48C0-4835-AA62-90FFE1A1E10F}"/>
          </ac:spMkLst>
        </pc:spChg>
      </pc:sldChg>
      <pc:sldChg chg="modSp new mod">
        <pc:chgData name="Huang, Po-kai" userId="be743c7d-0ad3-4a01-a6bb-e19e76bd5877" providerId="ADAL" clId="{A00A48A5-4988-40A4-A1F1-AFCA33CEF781}" dt="2022-12-19T22:54:46.490" v="20252" actId="20577"/>
        <pc:sldMkLst>
          <pc:docMk/>
          <pc:sldMk cId="2501103693" sldId="974"/>
        </pc:sldMkLst>
        <pc:spChg chg="mod">
          <ac:chgData name="Huang, Po-kai" userId="be743c7d-0ad3-4a01-a6bb-e19e76bd5877" providerId="ADAL" clId="{A00A48A5-4988-40A4-A1F1-AFCA33CEF781}" dt="2022-12-17T05:22:15.712" v="16872" actId="20577"/>
          <ac:spMkLst>
            <pc:docMk/>
            <pc:sldMk cId="2501103693" sldId="974"/>
            <ac:spMk id="2" creationId="{218DF69B-8672-4D50-9187-599AC6D7ACB0}"/>
          </ac:spMkLst>
        </pc:spChg>
        <pc:spChg chg="mod">
          <ac:chgData name="Huang, Po-kai" userId="be743c7d-0ad3-4a01-a6bb-e19e76bd5877" providerId="ADAL" clId="{A00A48A5-4988-40A4-A1F1-AFCA33CEF781}" dt="2022-12-19T22:54:46.490" v="20252" actId="20577"/>
          <ac:spMkLst>
            <pc:docMk/>
            <pc:sldMk cId="2501103693" sldId="974"/>
            <ac:spMk id="3" creationId="{2C6B0C0B-A11A-4661-8E5A-C105CBBF2CF4}"/>
          </ac:spMkLst>
        </pc:spChg>
      </pc:sldChg>
      <pc:sldChg chg="addSp modSp new mod">
        <pc:chgData name="Huang, Po-kai" userId="be743c7d-0ad3-4a01-a6bb-e19e76bd5877" providerId="ADAL" clId="{A00A48A5-4988-40A4-A1F1-AFCA33CEF781}" dt="2022-12-19T16:39:31.957" v="19519" actId="404"/>
        <pc:sldMkLst>
          <pc:docMk/>
          <pc:sldMk cId="4294456020" sldId="975"/>
        </pc:sldMkLst>
        <pc:spChg chg="mod">
          <ac:chgData name="Huang, Po-kai" userId="be743c7d-0ad3-4a01-a6bb-e19e76bd5877" providerId="ADAL" clId="{A00A48A5-4988-40A4-A1F1-AFCA33CEF781}" dt="2022-12-19T16:32:06.084" v="19218" actId="20577"/>
          <ac:spMkLst>
            <pc:docMk/>
            <pc:sldMk cId="4294456020" sldId="975"/>
            <ac:spMk id="2" creationId="{5BFA2B69-73AA-46BA-A4E0-381BB64DB94E}"/>
          </ac:spMkLst>
        </pc:spChg>
        <pc:spChg chg="mod">
          <ac:chgData name="Huang, Po-kai" userId="be743c7d-0ad3-4a01-a6bb-e19e76bd5877" providerId="ADAL" clId="{A00A48A5-4988-40A4-A1F1-AFCA33CEF781}" dt="2022-12-19T16:39:31.957" v="19519" actId="404"/>
          <ac:spMkLst>
            <pc:docMk/>
            <pc:sldMk cId="4294456020" sldId="975"/>
            <ac:spMk id="3" creationId="{39406632-6303-4DDA-8B00-CC4BCC68C930}"/>
          </ac:spMkLst>
        </pc:spChg>
        <pc:spChg chg="add">
          <ac:chgData name="Huang, Po-kai" userId="be743c7d-0ad3-4a01-a6bb-e19e76bd5877" providerId="ADAL" clId="{A00A48A5-4988-40A4-A1F1-AFCA33CEF781}" dt="2022-12-19T16:32:23.215" v="19228"/>
          <ac:spMkLst>
            <pc:docMk/>
            <pc:sldMk cId="4294456020" sldId="975"/>
            <ac:spMk id="6" creationId="{F2794800-FA4A-4A13-8D34-52FB4BB8D29C}"/>
          </ac:spMkLst>
        </pc:spChg>
        <pc:spChg chg="add">
          <ac:chgData name="Huang, Po-kai" userId="be743c7d-0ad3-4a01-a6bb-e19e76bd5877" providerId="ADAL" clId="{A00A48A5-4988-40A4-A1F1-AFCA33CEF781}" dt="2022-12-19T16:32:23.215" v="19228"/>
          <ac:spMkLst>
            <pc:docMk/>
            <pc:sldMk cId="4294456020" sldId="975"/>
            <ac:spMk id="7" creationId="{780B3265-0C01-45F2-8E9B-770C6C636B2B}"/>
          </ac:spMkLst>
        </pc:spChg>
        <pc:spChg chg="add mod">
          <ac:chgData name="Huang, Po-kai" userId="be743c7d-0ad3-4a01-a6bb-e19e76bd5877" providerId="ADAL" clId="{A00A48A5-4988-40A4-A1F1-AFCA33CEF781}" dt="2022-12-19T16:39:26.055" v="19518" actId="1036"/>
          <ac:spMkLst>
            <pc:docMk/>
            <pc:sldMk cId="4294456020" sldId="975"/>
            <ac:spMk id="8" creationId="{06A91890-41F2-453C-8F0B-44E6FDA4766E}"/>
          </ac:spMkLst>
        </pc:spChg>
        <pc:picChg chg="add mod">
          <ac:chgData name="Huang, Po-kai" userId="be743c7d-0ad3-4a01-a6bb-e19e76bd5877" providerId="ADAL" clId="{A00A48A5-4988-40A4-A1F1-AFCA33CEF781}" dt="2022-12-19T16:39:26.055" v="19518" actId="1036"/>
          <ac:picMkLst>
            <pc:docMk/>
            <pc:sldMk cId="4294456020" sldId="975"/>
            <ac:picMk id="1025" creationId="{BD2CE6B8-32E7-42F7-B903-BF07D53B7CE0}"/>
          </ac:picMkLst>
        </pc:picChg>
        <pc:picChg chg="add mod">
          <ac:chgData name="Huang, Po-kai" userId="be743c7d-0ad3-4a01-a6bb-e19e76bd5877" providerId="ADAL" clId="{A00A48A5-4988-40A4-A1F1-AFCA33CEF781}" dt="2022-12-19T16:39:26.055" v="19518" actId="1036"/>
          <ac:picMkLst>
            <pc:docMk/>
            <pc:sldMk cId="4294456020" sldId="975"/>
            <ac:picMk id="1026" creationId="{BB26A1C7-F17D-473E-BFF9-E6AF2A3D422B}"/>
          </ac:picMkLst>
        </pc:picChg>
      </pc:sldChg>
      <pc:sldChg chg="addSp modSp new mod">
        <pc:chgData name="Huang, Po-kai" userId="be743c7d-0ad3-4a01-a6bb-e19e76bd5877" providerId="ADAL" clId="{A00A48A5-4988-40A4-A1F1-AFCA33CEF781}" dt="2023-01-09T20:38:58.845" v="20328" actId="1076"/>
        <pc:sldMkLst>
          <pc:docMk/>
          <pc:sldMk cId="859502340" sldId="976"/>
        </pc:sldMkLst>
        <pc:spChg chg="add mod">
          <ac:chgData name="Huang, Po-kai" userId="be743c7d-0ad3-4a01-a6bb-e19e76bd5877" providerId="ADAL" clId="{A00A48A5-4988-40A4-A1F1-AFCA33CEF781}" dt="2023-01-09T20:38:23.880" v="20309" actId="1036"/>
          <ac:spMkLst>
            <pc:docMk/>
            <pc:sldMk cId="859502340" sldId="976"/>
            <ac:spMk id="6" creationId="{F7EC06A8-700C-4927-A408-199307CC239C}"/>
          </ac:spMkLst>
        </pc:spChg>
        <pc:spChg chg="add mod">
          <ac:chgData name="Huang, Po-kai" userId="be743c7d-0ad3-4a01-a6bb-e19e76bd5877" providerId="ADAL" clId="{A00A48A5-4988-40A4-A1F1-AFCA33CEF781}" dt="2023-01-09T20:38:23.880" v="20309" actId="1036"/>
          <ac:spMkLst>
            <pc:docMk/>
            <pc:sldMk cId="859502340" sldId="976"/>
            <ac:spMk id="7" creationId="{A680AFC6-F91D-438C-91E9-7C5CE1807F2E}"/>
          </ac:spMkLst>
        </pc:spChg>
        <pc:spChg chg="add mod">
          <ac:chgData name="Huang, Po-kai" userId="be743c7d-0ad3-4a01-a6bb-e19e76bd5877" providerId="ADAL" clId="{A00A48A5-4988-40A4-A1F1-AFCA33CEF781}" dt="2023-01-09T20:38:23.880" v="20309" actId="1036"/>
          <ac:spMkLst>
            <pc:docMk/>
            <pc:sldMk cId="859502340" sldId="976"/>
            <ac:spMk id="8" creationId="{B274E48F-D2A5-4A65-A7FD-C62C8D057B7B}"/>
          </ac:spMkLst>
        </pc:spChg>
        <pc:spChg chg="add mod">
          <ac:chgData name="Huang, Po-kai" userId="be743c7d-0ad3-4a01-a6bb-e19e76bd5877" providerId="ADAL" clId="{A00A48A5-4988-40A4-A1F1-AFCA33CEF781}" dt="2023-01-09T20:38:23.880" v="20309" actId="1036"/>
          <ac:spMkLst>
            <pc:docMk/>
            <pc:sldMk cId="859502340" sldId="976"/>
            <ac:spMk id="9" creationId="{392540C0-4736-418F-98AA-9B7B31050267}"/>
          </ac:spMkLst>
        </pc:spChg>
        <pc:spChg chg="add mod">
          <ac:chgData name="Huang, Po-kai" userId="be743c7d-0ad3-4a01-a6bb-e19e76bd5877" providerId="ADAL" clId="{A00A48A5-4988-40A4-A1F1-AFCA33CEF781}" dt="2023-01-09T20:38:23.880" v="20309" actId="1036"/>
          <ac:spMkLst>
            <pc:docMk/>
            <pc:sldMk cId="859502340" sldId="976"/>
            <ac:spMk id="10" creationId="{2E71ED50-6A12-464C-8C17-A3C4AA3C6515}"/>
          </ac:spMkLst>
        </pc:spChg>
        <pc:spChg chg="add mod">
          <ac:chgData name="Huang, Po-kai" userId="be743c7d-0ad3-4a01-a6bb-e19e76bd5877" providerId="ADAL" clId="{A00A48A5-4988-40A4-A1F1-AFCA33CEF781}" dt="2023-01-09T20:38:23.880" v="20309" actId="1036"/>
          <ac:spMkLst>
            <pc:docMk/>
            <pc:sldMk cId="859502340" sldId="976"/>
            <ac:spMk id="11" creationId="{CA8C8893-8D25-447A-A7D0-79F30A8D120D}"/>
          </ac:spMkLst>
        </pc:spChg>
        <pc:spChg chg="add mod">
          <ac:chgData name="Huang, Po-kai" userId="be743c7d-0ad3-4a01-a6bb-e19e76bd5877" providerId="ADAL" clId="{A00A48A5-4988-40A4-A1F1-AFCA33CEF781}" dt="2023-01-09T20:38:23.880" v="20309" actId="1036"/>
          <ac:spMkLst>
            <pc:docMk/>
            <pc:sldMk cId="859502340" sldId="976"/>
            <ac:spMk id="12" creationId="{BDD9D100-6DA3-4CD8-BB27-67A317074D3F}"/>
          </ac:spMkLst>
        </pc:spChg>
        <pc:spChg chg="add mod">
          <ac:chgData name="Huang, Po-kai" userId="be743c7d-0ad3-4a01-a6bb-e19e76bd5877" providerId="ADAL" clId="{A00A48A5-4988-40A4-A1F1-AFCA33CEF781}" dt="2023-01-09T20:38:23.880" v="20309" actId="1036"/>
          <ac:spMkLst>
            <pc:docMk/>
            <pc:sldMk cId="859502340" sldId="976"/>
            <ac:spMk id="13" creationId="{57187844-F46C-4653-A533-4BD42BA3728D}"/>
          </ac:spMkLst>
        </pc:spChg>
        <pc:spChg chg="add mod">
          <ac:chgData name="Huang, Po-kai" userId="be743c7d-0ad3-4a01-a6bb-e19e76bd5877" providerId="ADAL" clId="{A00A48A5-4988-40A4-A1F1-AFCA33CEF781}" dt="2023-01-09T20:38:23.880" v="20309" actId="1036"/>
          <ac:spMkLst>
            <pc:docMk/>
            <pc:sldMk cId="859502340" sldId="976"/>
            <ac:spMk id="14" creationId="{B97CBFF8-054C-4D30-A655-93B0F3F564DB}"/>
          </ac:spMkLst>
        </pc:spChg>
        <pc:spChg chg="add mod">
          <ac:chgData name="Huang, Po-kai" userId="be743c7d-0ad3-4a01-a6bb-e19e76bd5877" providerId="ADAL" clId="{A00A48A5-4988-40A4-A1F1-AFCA33CEF781}" dt="2023-01-09T20:38:23.880" v="20309" actId="1036"/>
          <ac:spMkLst>
            <pc:docMk/>
            <pc:sldMk cId="859502340" sldId="976"/>
            <ac:spMk id="15" creationId="{F99D47C8-1F87-4272-A78C-67C4F9BC804A}"/>
          </ac:spMkLst>
        </pc:spChg>
        <pc:spChg chg="add mod">
          <ac:chgData name="Huang, Po-kai" userId="be743c7d-0ad3-4a01-a6bb-e19e76bd5877" providerId="ADAL" clId="{A00A48A5-4988-40A4-A1F1-AFCA33CEF781}" dt="2023-01-09T20:38:23.880" v="20309" actId="1036"/>
          <ac:spMkLst>
            <pc:docMk/>
            <pc:sldMk cId="859502340" sldId="976"/>
            <ac:spMk id="16" creationId="{0CD301BA-09FB-4A69-8FA4-FDA9E154EE95}"/>
          </ac:spMkLst>
        </pc:spChg>
        <pc:spChg chg="add mod">
          <ac:chgData name="Huang, Po-kai" userId="be743c7d-0ad3-4a01-a6bb-e19e76bd5877" providerId="ADAL" clId="{A00A48A5-4988-40A4-A1F1-AFCA33CEF781}" dt="2023-01-09T20:38:31.387" v="20311" actId="1076"/>
          <ac:spMkLst>
            <pc:docMk/>
            <pc:sldMk cId="859502340" sldId="976"/>
            <ac:spMk id="17" creationId="{F80DA3F0-DFF5-44A9-871C-AA5BD436D8D8}"/>
          </ac:spMkLst>
        </pc:spChg>
        <pc:spChg chg="add mod">
          <ac:chgData name="Huang, Po-kai" userId="be743c7d-0ad3-4a01-a6bb-e19e76bd5877" providerId="ADAL" clId="{A00A48A5-4988-40A4-A1F1-AFCA33CEF781}" dt="2023-01-09T20:38:58.845" v="20328" actId="1076"/>
          <ac:spMkLst>
            <pc:docMk/>
            <pc:sldMk cId="859502340" sldId="976"/>
            <ac:spMk id="18" creationId="{652CC6A1-6FB2-48DD-9425-EBC82750ECD1}"/>
          </ac:spMkLst>
        </pc:spChg>
        <pc:spChg chg="add mod">
          <ac:chgData name="Huang, Po-kai" userId="be743c7d-0ad3-4a01-a6bb-e19e76bd5877" providerId="ADAL" clId="{A00A48A5-4988-40A4-A1F1-AFCA33CEF781}" dt="2023-01-09T20:38:54.663" v="20327" actId="1076"/>
          <ac:spMkLst>
            <pc:docMk/>
            <pc:sldMk cId="859502340" sldId="976"/>
            <ac:spMk id="19" creationId="{2BF90AA5-81B1-42E6-8616-343F00D8F1DA}"/>
          </ac:spMkLst>
        </pc:spChg>
      </pc:sldChg>
      <pc:sldChg chg="del">
        <pc:chgData name="Huang, Po-kai" userId="be743c7d-0ad3-4a01-a6bb-e19e76bd5877" providerId="ADAL" clId="{A00A48A5-4988-40A4-A1F1-AFCA33CEF781}" dt="2022-12-06T06:01:43.682" v="65" actId="47"/>
        <pc:sldMkLst>
          <pc:docMk/>
          <pc:sldMk cId="3462634882" sldId="979"/>
        </pc:sldMkLst>
      </pc:sldChg>
      <pc:sldChg chg="del">
        <pc:chgData name="Huang, Po-kai" userId="be743c7d-0ad3-4a01-a6bb-e19e76bd5877" providerId="ADAL" clId="{A00A48A5-4988-40A4-A1F1-AFCA33CEF781}" dt="2022-12-06T06:01:43.682" v="65" actId="47"/>
        <pc:sldMkLst>
          <pc:docMk/>
          <pc:sldMk cId="2019773917" sldId="981"/>
        </pc:sldMkLst>
      </pc:sldChg>
      <pc:sldChg chg="del">
        <pc:chgData name="Huang, Po-kai" userId="be743c7d-0ad3-4a01-a6bb-e19e76bd5877" providerId="ADAL" clId="{A00A48A5-4988-40A4-A1F1-AFCA33CEF781}" dt="2022-12-06T06:01:43.682" v="65" actId="47"/>
        <pc:sldMkLst>
          <pc:docMk/>
          <pc:sldMk cId="2041049556" sldId="982"/>
        </pc:sldMkLst>
      </pc:sldChg>
      <pc:sldChg chg="del">
        <pc:chgData name="Huang, Po-kai" userId="be743c7d-0ad3-4a01-a6bb-e19e76bd5877" providerId="ADAL" clId="{A00A48A5-4988-40A4-A1F1-AFCA33CEF781}" dt="2022-12-06T06:01:43.682" v="65" actId="47"/>
        <pc:sldMkLst>
          <pc:docMk/>
          <pc:sldMk cId="3737024592" sldId="983"/>
        </pc:sldMkLst>
      </pc:sldChg>
      <pc:sldChg chg="del">
        <pc:chgData name="Huang, Po-kai" userId="be743c7d-0ad3-4a01-a6bb-e19e76bd5877" providerId="ADAL" clId="{A00A48A5-4988-40A4-A1F1-AFCA33CEF781}" dt="2022-12-06T06:01:43.682" v="65" actId="47"/>
        <pc:sldMkLst>
          <pc:docMk/>
          <pc:sldMk cId="4112757615" sldId="984"/>
        </pc:sldMkLst>
      </pc:sldChg>
      <pc:sldChg chg="del">
        <pc:chgData name="Huang, Po-kai" userId="be743c7d-0ad3-4a01-a6bb-e19e76bd5877" providerId="ADAL" clId="{A00A48A5-4988-40A4-A1F1-AFCA33CEF781}" dt="2022-12-06T06:01:43.682" v="65" actId="47"/>
        <pc:sldMkLst>
          <pc:docMk/>
          <pc:sldMk cId="600020967" sldId="985"/>
        </pc:sldMkLst>
      </pc:sldChg>
      <pc:sldChg chg="del">
        <pc:chgData name="Huang, Po-kai" userId="be743c7d-0ad3-4a01-a6bb-e19e76bd5877" providerId="ADAL" clId="{A00A48A5-4988-40A4-A1F1-AFCA33CEF781}" dt="2022-12-06T06:01:43.682" v="65" actId="47"/>
        <pc:sldMkLst>
          <pc:docMk/>
          <pc:sldMk cId="2998499187" sldId="986"/>
        </pc:sldMkLst>
      </pc:sldChg>
      <pc:sldChg chg="del">
        <pc:chgData name="Huang, Po-kai" userId="be743c7d-0ad3-4a01-a6bb-e19e76bd5877" providerId="ADAL" clId="{A00A48A5-4988-40A4-A1F1-AFCA33CEF781}" dt="2022-12-06T06:01:43.682" v="65" actId="47"/>
        <pc:sldMkLst>
          <pc:docMk/>
          <pc:sldMk cId="3727671167" sldId="987"/>
        </pc:sldMkLst>
      </pc:sldChg>
      <pc:sldChg chg="del">
        <pc:chgData name="Huang, Po-kai" userId="be743c7d-0ad3-4a01-a6bb-e19e76bd5877" providerId="ADAL" clId="{A00A48A5-4988-40A4-A1F1-AFCA33CEF781}" dt="2022-12-06T06:01:43.682" v="65" actId="47"/>
        <pc:sldMkLst>
          <pc:docMk/>
          <pc:sldMk cId="3333244534" sldId="988"/>
        </pc:sldMkLst>
      </pc:sldChg>
      <pc:sldChg chg="del">
        <pc:chgData name="Huang, Po-kai" userId="be743c7d-0ad3-4a01-a6bb-e19e76bd5877" providerId="ADAL" clId="{A00A48A5-4988-40A4-A1F1-AFCA33CEF781}" dt="2022-12-06T06:01:43.682" v="65" actId="47"/>
        <pc:sldMkLst>
          <pc:docMk/>
          <pc:sldMk cId="1612123552" sldId="98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2791813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1750374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750205" cy="276999"/>
          </a:xfrm>
        </p:spPr>
        <p:txBody>
          <a:bodyPr/>
          <a:lstStyle>
            <a:lvl1pPr>
              <a:defRPr/>
            </a:lvl1pPr>
          </a:lstStyle>
          <a:p>
            <a:pPr>
              <a:defRPr/>
            </a:pPr>
            <a:r>
              <a:rPr lang="en-US" altLang="en-US" dirty="0"/>
              <a:t>xx 2023</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5/17/2023</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750205" cy="276999"/>
          </a:xfrm>
        </p:spPr>
        <p:txBody>
          <a:bodyPr/>
          <a:lstStyle>
            <a:lvl1pPr>
              <a:defRPr/>
            </a:lvl1pPr>
          </a:lstStyle>
          <a:p>
            <a:pPr>
              <a:defRPr/>
            </a:pPr>
            <a:r>
              <a:rPr lang="en-US" altLang="en-US" dirty="0"/>
              <a:t>xx 2023</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75020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xx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802.11-23/0322r0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Improve Roaming between MLDs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2023-03-07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551770599"/>
              </p:ext>
            </p:extLst>
          </p:nvPr>
        </p:nvGraphicFramePr>
        <p:xfrm>
          <a:off x="1152525" y="2998720"/>
          <a:ext cx="7391400" cy="203065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Goal of UHR:</a:t>
            </a:r>
          </a:p>
          <a:p>
            <a:pPr lvl="1"/>
            <a:r>
              <a:rPr lang="en-US" sz="2000" i="1" dirty="0"/>
              <a:t>The Study Group will investigate technology which may improve reliability of WLAN connectivity, reduce latencies, increase manageability, increase throughput including at different SNR levels, and reduce device level power consumption.</a:t>
            </a:r>
          </a:p>
          <a:p>
            <a:pPr lvl="1"/>
            <a:endParaRPr lang="en-US" dirty="0"/>
          </a:p>
          <a:p>
            <a:r>
              <a:rPr lang="en-US" dirty="0"/>
              <a:t>We discuss how to improve roaming between MLDs to reduce latencies and increase manageability</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427138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55411-3B60-4254-B4E1-C00FE8949D39}"/>
              </a:ext>
            </a:extLst>
          </p:cNvPr>
          <p:cNvSpPr>
            <a:spLocks noGrp="1"/>
          </p:cNvSpPr>
          <p:nvPr>
            <p:ph type="title"/>
          </p:nvPr>
        </p:nvSpPr>
        <p:spPr/>
        <p:txBody>
          <a:bodyPr/>
          <a:lstStyle/>
          <a:p>
            <a:r>
              <a:rPr lang="en-US" dirty="0"/>
              <a:t>How can we improve roaming between MLDs?</a:t>
            </a:r>
          </a:p>
        </p:txBody>
      </p:sp>
      <p:sp>
        <p:nvSpPr>
          <p:cNvPr id="3" name="Content Placeholder 2">
            <a:extLst>
              <a:ext uri="{FF2B5EF4-FFF2-40B4-BE49-F238E27FC236}">
                <a16:creationId xmlns:a16="http://schemas.microsoft.com/office/drawing/2014/main" id="{27E9E578-BFB6-4492-A078-C329654D492D}"/>
              </a:ext>
            </a:extLst>
          </p:cNvPr>
          <p:cNvSpPr>
            <a:spLocks noGrp="1"/>
          </p:cNvSpPr>
          <p:nvPr>
            <p:ph idx="1"/>
          </p:nvPr>
        </p:nvSpPr>
        <p:spPr/>
        <p:txBody>
          <a:bodyPr/>
          <a:lstStyle/>
          <a:p>
            <a:r>
              <a:rPr lang="en-US" sz="1800" dirty="0"/>
              <a:t>Existing roaming procedure:</a:t>
            </a:r>
          </a:p>
          <a:p>
            <a:pPr lvl="1"/>
            <a:r>
              <a:rPr lang="en-US" sz="1600" dirty="0"/>
              <a:t>Authentication </a:t>
            </a:r>
          </a:p>
          <a:p>
            <a:pPr lvl="1"/>
            <a:r>
              <a:rPr lang="en-US" sz="1600" dirty="0"/>
              <a:t>Association </a:t>
            </a:r>
          </a:p>
          <a:p>
            <a:pPr lvl="1"/>
            <a:r>
              <a:rPr lang="en-US" sz="1600" dirty="0"/>
              <a:t>Key negotiation</a:t>
            </a:r>
          </a:p>
          <a:p>
            <a:pPr lvl="1"/>
            <a:r>
              <a:rPr lang="en-US" sz="1600" dirty="0"/>
              <a:t>DS starts to forward data for transmission</a:t>
            </a:r>
          </a:p>
          <a:p>
            <a:pPr lvl="1"/>
            <a:r>
              <a:rPr lang="en-US" sz="1600" dirty="0"/>
              <a:t>Frame exchange to do various setup</a:t>
            </a:r>
          </a:p>
          <a:p>
            <a:r>
              <a:rPr lang="en-US" sz="1800" dirty="0"/>
              <a:t>There are existing methods to optimize some of the steps, but there are no existing methods to allow data continuity, i.e., without the need to flush data and restart</a:t>
            </a:r>
          </a:p>
          <a:p>
            <a:r>
              <a:rPr lang="en-US" sz="1800" dirty="0"/>
              <a:t>To improve roaming, believe that the trend is to allow data continuity and continue to optimize the steps</a:t>
            </a:r>
          </a:p>
          <a:p>
            <a:pPr lvl="1"/>
            <a:r>
              <a:rPr lang="en-US" sz="1400" dirty="0"/>
              <a:t>We discuss the critical design consideration of data continuity in this presentation. </a:t>
            </a:r>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AECE37F1-EFD1-453E-AD23-4415945B122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997C3B8-ADA9-4E05-ADC4-4DE62BAF20E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6" name="Rectangle 5">
            <a:extLst>
              <a:ext uri="{FF2B5EF4-FFF2-40B4-BE49-F238E27FC236}">
                <a16:creationId xmlns:a16="http://schemas.microsoft.com/office/drawing/2014/main" id="{E5BEF43A-9E84-4558-A603-D1AC931B7EBE}"/>
              </a:ext>
            </a:extLst>
          </p:cNvPr>
          <p:cNvSpPr/>
          <p:nvPr/>
        </p:nvSpPr>
        <p:spPr bwMode="auto">
          <a:xfrm>
            <a:off x="5542012" y="2276872"/>
            <a:ext cx="853108" cy="4771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EB8221AC-5011-4AFD-AE39-FF4814A90E0A}"/>
              </a:ext>
            </a:extLst>
          </p:cNvPr>
          <p:cNvSpPr/>
          <p:nvPr/>
        </p:nvSpPr>
        <p:spPr bwMode="auto">
          <a:xfrm>
            <a:off x="7020272" y="2276872"/>
            <a:ext cx="753988" cy="4771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Target </a:t>
            </a:r>
            <a:r>
              <a:rPr kumimoji="0" lang="en-US" sz="1200" b="0" i="0" u="none" strike="noStrike" cap="none" normalizeH="0" baseline="0" dirty="0">
                <a:ln>
                  <a:noFill/>
                </a:ln>
                <a:solidFill>
                  <a:schemeClr val="tx1"/>
                </a:solidFill>
                <a:effectLst/>
                <a:latin typeface="Times New Roman" pitchFamily="18" charset="0"/>
              </a:rPr>
              <a:t>AP MLD </a:t>
            </a:r>
          </a:p>
        </p:txBody>
      </p:sp>
      <p:sp>
        <p:nvSpPr>
          <p:cNvPr id="8" name="Arrow: Right 7">
            <a:extLst>
              <a:ext uri="{FF2B5EF4-FFF2-40B4-BE49-F238E27FC236}">
                <a16:creationId xmlns:a16="http://schemas.microsoft.com/office/drawing/2014/main" id="{0D55F6B4-C726-44BB-A53A-966270AE20DB}"/>
              </a:ext>
            </a:extLst>
          </p:cNvPr>
          <p:cNvSpPr/>
          <p:nvPr/>
        </p:nvSpPr>
        <p:spPr bwMode="auto">
          <a:xfrm>
            <a:off x="6516216" y="2420888"/>
            <a:ext cx="432048" cy="216024"/>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659CE019-76BE-4B7C-A853-3C3AD132863B}"/>
              </a:ext>
            </a:extLst>
          </p:cNvPr>
          <p:cNvSpPr txBox="1"/>
          <p:nvPr/>
        </p:nvSpPr>
        <p:spPr>
          <a:xfrm>
            <a:off x="6459538" y="1979147"/>
            <a:ext cx="625152" cy="287734"/>
          </a:xfrm>
          <a:prstGeom prst="rect">
            <a:avLst/>
          </a:prstGeom>
          <a:noFill/>
        </p:spPr>
        <p:txBody>
          <a:bodyPr wrap="square" rtlCol="0">
            <a:spAutoFit/>
          </a:bodyPr>
          <a:lstStyle/>
          <a:p>
            <a:r>
              <a:rPr lang="en-US" dirty="0"/>
              <a:t>Roam</a:t>
            </a:r>
          </a:p>
        </p:txBody>
      </p:sp>
    </p:spTree>
    <p:extLst>
      <p:ext uri="{BB962C8B-B14F-4D97-AF65-F5344CB8AC3E}">
        <p14:creationId xmlns:p14="http://schemas.microsoft.com/office/powerpoint/2010/main" val="135194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04B7E-8A20-4825-B130-52B8B320E845}"/>
              </a:ext>
            </a:extLst>
          </p:cNvPr>
          <p:cNvSpPr>
            <a:spLocks noGrp="1"/>
          </p:cNvSpPr>
          <p:nvPr>
            <p:ph type="title"/>
          </p:nvPr>
        </p:nvSpPr>
        <p:spPr/>
        <p:txBody>
          <a:bodyPr/>
          <a:lstStyle/>
          <a:p>
            <a:r>
              <a:rPr lang="en-US" dirty="0"/>
              <a:t>Caveat on the design</a:t>
            </a:r>
          </a:p>
        </p:txBody>
      </p:sp>
      <p:sp>
        <p:nvSpPr>
          <p:cNvPr id="3" name="Content Placeholder 2">
            <a:extLst>
              <a:ext uri="{FF2B5EF4-FFF2-40B4-BE49-F238E27FC236}">
                <a16:creationId xmlns:a16="http://schemas.microsoft.com/office/drawing/2014/main" id="{2C523561-F9AD-4D80-BB47-E926471C27BD}"/>
              </a:ext>
            </a:extLst>
          </p:cNvPr>
          <p:cNvSpPr>
            <a:spLocks noGrp="1"/>
          </p:cNvSpPr>
          <p:nvPr>
            <p:ph idx="1"/>
          </p:nvPr>
        </p:nvSpPr>
        <p:spPr/>
        <p:txBody>
          <a:bodyPr/>
          <a:lstStyle/>
          <a:p>
            <a:endParaRPr lang="en-US" sz="1800" dirty="0"/>
          </a:p>
          <a:p>
            <a:endParaRPr lang="en-US" sz="1800" dirty="0"/>
          </a:p>
          <a:p>
            <a:endParaRPr lang="en-US" sz="1800" dirty="0"/>
          </a:p>
          <a:p>
            <a:r>
              <a:rPr lang="en-US" sz="1800" dirty="0"/>
              <a:t>There have been naming discussion on the framework</a:t>
            </a:r>
          </a:p>
          <a:p>
            <a:pPr lvl="1"/>
            <a:r>
              <a:rPr lang="en-US" sz="1600" dirty="0"/>
              <a:t>To start, two AP MLDs are required for legacy compatibility with EHT. Hence, can not simply merge existing AP MLDs</a:t>
            </a:r>
          </a:p>
          <a:p>
            <a:pPr lvl="1"/>
            <a:r>
              <a:rPr lang="en-US" sz="1600" dirty="0"/>
              <a:t>EHT AP MLD requirements like STR, group addressed SN assignment and TSF requirements, </a:t>
            </a:r>
            <a:r>
              <a:rPr lang="en-US" sz="1600" dirty="0" err="1"/>
              <a:t>etc</a:t>
            </a:r>
            <a:r>
              <a:rPr lang="en-US" sz="1600" dirty="0"/>
              <a:t> will not work among two non-collocated AP MLDs and will not scall to all AP MLDs (100?) in an enterprise network </a:t>
            </a:r>
          </a:p>
          <a:p>
            <a:pPr lvl="1"/>
            <a:r>
              <a:rPr lang="en-US" sz="1600" dirty="0"/>
              <a:t>Existing MLD framework can not be used without change. </a:t>
            </a:r>
          </a:p>
          <a:p>
            <a:r>
              <a:rPr lang="en-US" sz="2000" dirty="0"/>
              <a:t>If we just discuss required functionalities, we need a new framework with right design of requirements that allow data continuity and control interactions among multiple AP MLDs to improve roaming.</a:t>
            </a:r>
          </a:p>
          <a:p>
            <a:endParaRPr lang="en-US" sz="1800" dirty="0"/>
          </a:p>
        </p:txBody>
      </p:sp>
      <p:sp>
        <p:nvSpPr>
          <p:cNvPr id="4" name="Footer Placeholder 3">
            <a:extLst>
              <a:ext uri="{FF2B5EF4-FFF2-40B4-BE49-F238E27FC236}">
                <a16:creationId xmlns:a16="http://schemas.microsoft.com/office/drawing/2014/main" id="{0E2B10CB-9C67-4CB7-8674-8CC5CF93C31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5094C189-C817-4EC4-9BD4-D468F6F112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11" name="Rectangle 10">
            <a:extLst>
              <a:ext uri="{FF2B5EF4-FFF2-40B4-BE49-F238E27FC236}">
                <a16:creationId xmlns:a16="http://schemas.microsoft.com/office/drawing/2014/main" id="{1BAD47D3-921E-4D7D-BF97-D6731CE25530}"/>
              </a:ext>
            </a:extLst>
          </p:cNvPr>
          <p:cNvSpPr/>
          <p:nvPr/>
        </p:nvSpPr>
        <p:spPr bwMode="auto">
          <a:xfrm>
            <a:off x="3491880" y="2303795"/>
            <a:ext cx="853108" cy="4771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Current AP MLD </a:t>
            </a:r>
          </a:p>
        </p:txBody>
      </p:sp>
      <p:sp>
        <p:nvSpPr>
          <p:cNvPr id="12" name="Rectangle 11">
            <a:extLst>
              <a:ext uri="{FF2B5EF4-FFF2-40B4-BE49-F238E27FC236}">
                <a16:creationId xmlns:a16="http://schemas.microsoft.com/office/drawing/2014/main" id="{6B1A3C61-6D2E-4609-9B14-436F6CC38875}"/>
              </a:ext>
            </a:extLst>
          </p:cNvPr>
          <p:cNvSpPr/>
          <p:nvPr/>
        </p:nvSpPr>
        <p:spPr bwMode="auto">
          <a:xfrm>
            <a:off x="4970140" y="2303795"/>
            <a:ext cx="753988" cy="4771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Target </a:t>
            </a:r>
            <a:r>
              <a:rPr kumimoji="0" lang="en-US" sz="1200" b="0" i="0" u="none" strike="noStrike" cap="none" normalizeH="0" baseline="0" dirty="0">
                <a:ln>
                  <a:noFill/>
                </a:ln>
                <a:solidFill>
                  <a:schemeClr val="tx1"/>
                </a:solidFill>
                <a:effectLst/>
                <a:latin typeface="Times New Roman" pitchFamily="18" charset="0"/>
              </a:rPr>
              <a:t>AP MLD </a:t>
            </a:r>
          </a:p>
        </p:txBody>
      </p:sp>
      <p:sp>
        <p:nvSpPr>
          <p:cNvPr id="13" name="Rectangle 12">
            <a:extLst>
              <a:ext uri="{FF2B5EF4-FFF2-40B4-BE49-F238E27FC236}">
                <a16:creationId xmlns:a16="http://schemas.microsoft.com/office/drawing/2014/main" id="{7C285A72-F03C-4D8A-82E5-D14E45AB71C2}"/>
              </a:ext>
            </a:extLst>
          </p:cNvPr>
          <p:cNvSpPr/>
          <p:nvPr/>
        </p:nvSpPr>
        <p:spPr bwMode="auto">
          <a:xfrm>
            <a:off x="3097932" y="1752600"/>
            <a:ext cx="3024336" cy="111127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                           </a:t>
            </a:r>
            <a:r>
              <a:rPr lang="en-US" dirty="0"/>
              <a:t>       </a:t>
            </a:r>
            <a:r>
              <a:rPr kumimoji="0" lang="en-US" sz="1200" b="0" i="0" u="none" strike="noStrike" cap="none" normalizeH="0" baseline="0" dirty="0">
                <a:ln>
                  <a:noFill/>
                </a:ln>
                <a:solidFill>
                  <a:schemeClr val="tx1"/>
                </a:solidFill>
                <a:effectLst/>
                <a:latin typeface="Times New Roman" pitchFamily="18" charset="0"/>
              </a:rPr>
              <a:t>????</a:t>
            </a:r>
          </a:p>
        </p:txBody>
      </p:sp>
    </p:spTree>
    <p:extLst>
      <p:ext uri="{BB962C8B-B14F-4D97-AF65-F5344CB8AC3E}">
        <p14:creationId xmlns:p14="http://schemas.microsoft.com/office/powerpoint/2010/main" val="1897032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3B3EE-2BDD-8D3A-BCB3-5C1F05E7CE71}"/>
              </a:ext>
            </a:extLst>
          </p:cNvPr>
          <p:cNvSpPr>
            <a:spLocks noGrp="1"/>
          </p:cNvSpPr>
          <p:nvPr>
            <p:ph type="title"/>
          </p:nvPr>
        </p:nvSpPr>
        <p:spPr/>
        <p:txBody>
          <a:bodyPr/>
          <a:lstStyle/>
          <a:p>
            <a:r>
              <a:rPr lang="en-US" dirty="0"/>
              <a:t>Data continuity consideration</a:t>
            </a:r>
          </a:p>
        </p:txBody>
      </p:sp>
      <p:sp>
        <p:nvSpPr>
          <p:cNvPr id="3" name="Content Placeholder 2">
            <a:extLst>
              <a:ext uri="{FF2B5EF4-FFF2-40B4-BE49-F238E27FC236}">
                <a16:creationId xmlns:a16="http://schemas.microsoft.com/office/drawing/2014/main" id="{F04A7319-ECD6-9373-5109-756D0C758867}"/>
              </a:ext>
            </a:extLst>
          </p:cNvPr>
          <p:cNvSpPr>
            <a:spLocks noGrp="1"/>
          </p:cNvSpPr>
          <p:nvPr>
            <p:ph idx="1"/>
          </p:nvPr>
        </p:nvSpPr>
        <p:spPr/>
        <p:txBody>
          <a:bodyPr/>
          <a:lstStyle/>
          <a:p>
            <a:r>
              <a:rPr lang="en-US" sz="1800" dirty="0"/>
              <a:t>Unlike collocated APs for AP MLD, where received reordering buffer can be implemented locally within the AP MLD, there is a question on where to keep the received reordering buffer</a:t>
            </a:r>
          </a:p>
          <a:p>
            <a:pPr lvl="1"/>
            <a:r>
              <a:rPr lang="en-US" sz="1600" dirty="0"/>
              <a:t>A cloud based received reordering buffer needs a lot of memory to keep the buffer for every non-AP MLD connects to the new framework</a:t>
            </a:r>
          </a:p>
          <a:p>
            <a:pPr lvl="1"/>
            <a:endParaRPr lang="en-US" sz="1600" dirty="0"/>
          </a:p>
          <a:p>
            <a:pPr lvl="1"/>
            <a:endParaRPr lang="en-US" sz="1600" dirty="0"/>
          </a:p>
          <a:p>
            <a:pPr lvl="1"/>
            <a:endParaRPr lang="en-US" sz="1600" dirty="0"/>
          </a:p>
          <a:p>
            <a:pPr lvl="1"/>
            <a:endParaRPr lang="en-US" sz="1600" dirty="0"/>
          </a:p>
          <a:p>
            <a:pPr lvl="1"/>
            <a:r>
              <a:rPr lang="en-US" sz="1600" dirty="0"/>
              <a:t>In practice, the receive reordering buffer will be in the edge like today, i.e., in either Current AP MLD or Target AP MLD. However,  having transmission on both Current AP MLD and Target AP MLD means parameter sync and/or a potential long delay depending on the backhaul </a:t>
            </a:r>
          </a:p>
          <a:p>
            <a:pPr lvl="1"/>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For simplicity, we consider all TIDs transmission in one AP MLD as a starting point, which does not need any instantaneous parameter sync</a:t>
            </a:r>
          </a:p>
          <a:p>
            <a:endParaRPr lang="en-US" sz="2000" dirty="0"/>
          </a:p>
        </p:txBody>
      </p:sp>
      <p:sp>
        <p:nvSpPr>
          <p:cNvPr id="4" name="Footer Placeholder 3">
            <a:extLst>
              <a:ext uri="{FF2B5EF4-FFF2-40B4-BE49-F238E27FC236}">
                <a16:creationId xmlns:a16="http://schemas.microsoft.com/office/drawing/2014/main" id="{1569A657-8CF7-CE43-E937-23AB98BC649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A77462-EC03-565D-5AAC-C32FB5BCE3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33" name="Rectangle 32">
            <a:extLst>
              <a:ext uri="{FF2B5EF4-FFF2-40B4-BE49-F238E27FC236}">
                <a16:creationId xmlns:a16="http://schemas.microsoft.com/office/drawing/2014/main" id="{497C1CA7-EB56-1177-0EB4-62E62D5F3676}"/>
              </a:ext>
            </a:extLst>
          </p:cNvPr>
          <p:cNvSpPr/>
          <p:nvPr/>
        </p:nvSpPr>
        <p:spPr bwMode="auto">
          <a:xfrm>
            <a:off x="4499992" y="4180783"/>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34" name="Rectangle 33">
            <a:extLst>
              <a:ext uri="{FF2B5EF4-FFF2-40B4-BE49-F238E27FC236}">
                <a16:creationId xmlns:a16="http://schemas.microsoft.com/office/drawing/2014/main" id="{34069F75-E36B-FD34-2DE9-C6F729782A3F}"/>
              </a:ext>
            </a:extLst>
          </p:cNvPr>
          <p:cNvSpPr/>
          <p:nvPr/>
        </p:nvSpPr>
        <p:spPr bwMode="auto">
          <a:xfrm>
            <a:off x="5786770" y="4180783"/>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35" name="Rectangle 34">
            <a:extLst>
              <a:ext uri="{FF2B5EF4-FFF2-40B4-BE49-F238E27FC236}">
                <a16:creationId xmlns:a16="http://schemas.microsoft.com/office/drawing/2014/main" id="{3F291EDB-135F-8FA2-CB4B-FBB1BCE7734B}"/>
              </a:ext>
            </a:extLst>
          </p:cNvPr>
          <p:cNvSpPr/>
          <p:nvPr/>
        </p:nvSpPr>
        <p:spPr bwMode="auto">
          <a:xfrm>
            <a:off x="4972850" y="3501008"/>
            <a:ext cx="1080120"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Central Receive reordering buffer</a:t>
            </a:r>
            <a:endParaRPr kumimoji="0" lang="en-US" sz="900" b="0" i="0" u="none" strike="noStrike" cap="none" normalizeH="0" baseline="0" dirty="0">
              <a:ln>
                <a:noFill/>
              </a:ln>
              <a:solidFill>
                <a:schemeClr val="tx1"/>
              </a:solidFill>
              <a:effectLst/>
              <a:latin typeface="Times New Roman" pitchFamily="18" charset="0"/>
            </a:endParaRPr>
          </a:p>
        </p:txBody>
      </p:sp>
      <p:sp>
        <p:nvSpPr>
          <p:cNvPr id="36" name="Arrow: Left-Right 35">
            <a:extLst>
              <a:ext uri="{FF2B5EF4-FFF2-40B4-BE49-F238E27FC236}">
                <a16:creationId xmlns:a16="http://schemas.microsoft.com/office/drawing/2014/main" id="{64AC2212-FD3E-B2A6-7AA5-2A6E45CDBE83}"/>
              </a:ext>
            </a:extLst>
          </p:cNvPr>
          <p:cNvSpPr/>
          <p:nvPr/>
        </p:nvSpPr>
        <p:spPr bwMode="auto">
          <a:xfrm rot="19425513">
            <a:off x="4908178" y="3959213"/>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Arrow: Left-Right 37">
            <a:extLst>
              <a:ext uri="{FF2B5EF4-FFF2-40B4-BE49-F238E27FC236}">
                <a16:creationId xmlns:a16="http://schemas.microsoft.com/office/drawing/2014/main" id="{CEA631C8-677C-E073-EE32-2D8E2E0940F1}"/>
              </a:ext>
            </a:extLst>
          </p:cNvPr>
          <p:cNvSpPr/>
          <p:nvPr/>
        </p:nvSpPr>
        <p:spPr bwMode="auto">
          <a:xfrm rot="2340926">
            <a:off x="5783168" y="3948172"/>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Rectangle 38">
            <a:extLst>
              <a:ext uri="{FF2B5EF4-FFF2-40B4-BE49-F238E27FC236}">
                <a16:creationId xmlns:a16="http://schemas.microsoft.com/office/drawing/2014/main" id="{CBB4D998-27DB-CB0B-7E74-FA10EBD71F7A}"/>
              </a:ext>
            </a:extLst>
          </p:cNvPr>
          <p:cNvSpPr/>
          <p:nvPr/>
        </p:nvSpPr>
        <p:spPr bwMode="auto">
          <a:xfrm>
            <a:off x="5633025" y="5429567"/>
            <a:ext cx="1284463" cy="62118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40" name="Rectangle 39">
            <a:extLst>
              <a:ext uri="{FF2B5EF4-FFF2-40B4-BE49-F238E27FC236}">
                <a16:creationId xmlns:a16="http://schemas.microsoft.com/office/drawing/2014/main" id="{4C0822C3-00FD-5CC6-7891-6030D5DF3C32}"/>
              </a:ext>
            </a:extLst>
          </p:cNvPr>
          <p:cNvSpPr/>
          <p:nvPr/>
        </p:nvSpPr>
        <p:spPr bwMode="auto">
          <a:xfrm>
            <a:off x="8020134" y="5523432"/>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41" name="Rectangle 40">
            <a:extLst>
              <a:ext uri="{FF2B5EF4-FFF2-40B4-BE49-F238E27FC236}">
                <a16:creationId xmlns:a16="http://schemas.microsoft.com/office/drawing/2014/main" id="{6FA59C2A-DCA1-4FEF-48B4-3722BDD80FB2}"/>
              </a:ext>
            </a:extLst>
          </p:cNvPr>
          <p:cNvSpPr/>
          <p:nvPr/>
        </p:nvSpPr>
        <p:spPr bwMode="auto">
          <a:xfrm>
            <a:off x="5735197" y="5643293"/>
            <a:ext cx="1080120"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Central Receive reordering buffer</a:t>
            </a:r>
            <a:endParaRPr kumimoji="0" lang="en-US" sz="900" b="0" i="0" u="none" strike="noStrike" cap="none" normalizeH="0" baseline="0" dirty="0">
              <a:ln>
                <a:noFill/>
              </a:ln>
              <a:solidFill>
                <a:schemeClr val="tx1"/>
              </a:solidFill>
              <a:effectLst/>
              <a:latin typeface="Times New Roman" pitchFamily="18" charset="0"/>
            </a:endParaRPr>
          </a:p>
        </p:txBody>
      </p:sp>
      <p:sp>
        <p:nvSpPr>
          <p:cNvPr id="44" name="Rectangle 43">
            <a:extLst>
              <a:ext uri="{FF2B5EF4-FFF2-40B4-BE49-F238E27FC236}">
                <a16:creationId xmlns:a16="http://schemas.microsoft.com/office/drawing/2014/main" id="{A8D4EDCA-6096-DC17-B216-2C115923EC5B}"/>
              </a:ext>
            </a:extLst>
          </p:cNvPr>
          <p:cNvSpPr/>
          <p:nvPr/>
        </p:nvSpPr>
        <p:spPr bwMode="auto">
          <a:xfrm>
            <a:off x="7071277" y="6079402"/>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45" name="Arrow: Left-Right 44">
            <a:extLst>
              <a:ext uri="{FF2B5EF4-FFF2-40B4-BE49-F238E27FC236}">
                <a16:creationId xmlns:a16="http://schemas.microsoft.com/office/drawing/2014/main" id="{A47539D6-FB77-A396-D9FF-96731E9DB5D7}"/>
              </a:ext>
            </a:extLst>
          </p:cNvPr>
          <p:cNvSpPr/>
          <p:nvPr/>
        </p:nvSpPr>
        <p:spPr bwMode="auto">
          <a:xfrm rot="12373393">
            <a:off x="6658397" y="6178788"/>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Arrow: Left-Right 45">
            <a:extLst>
              <a:ext uri="{FF2B5EF4-FFF2-40B4-BE49-F238E27FC236}">
                <a16:creationId xmlns:a16="http://schemas.microsoft.com/office/drawing/2014/main" id="{71494C0F-ACE6-7FC7-C520-EFCF713B164E}"/>
              </a:ext>
            </a:extLst>
          </p:cNvPr>
          <p:cNvSpPr/>
          <p:nvPr/>
        </p:nvSpPr>
        <p:spPr bwMode="auto">
          <a:xfrm rot="8757146">
            <a:off x="7805788" y="6131916"/>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Arrow: Left-Right 47">
            <a:extLst>
              <a:ext uri="{FF2B5EF4-FFF2-40B4-BE49-F238E27FC236}">
                <a16:creationId xmlns:a16="http://schemas.microsoft.com/office/drawing/2014/main" id="{75837205-6AEC-DAF4-35EC-E93708ACEC1C}"/>
              </a:ext>
            </a:extLst>
          </p:cNvPr>
          <p:cNvSpPr/>
          <p:nvPr/>
        </p:nvSpPr>
        <p:spPr bwMode="auto">
          <a:xfrm rot="10800000">
            <a:off x="7161323" y="5600305"/>
            <a:ext cx="530225" cy="221319"/>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6597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699D1-AD1A-2DE1-EDC1-8D12C4362F7F}"/>
              </a:ext>
            </a:extLst>
          </p:cNvPr>
          <p:cNvSpPr>
            <a:spLocks noGrp="1"/>
          </p:cNvSpPr>
          <p:nvPr>
            <p:ph type="title"/>
          </p:nvPr>
        </p:nvSpPr>
        <p:spPr/>
        <p:txBody>
          <a:bodyPr/>
          <a:lstStyle/>
          <a:p>
            <a:r>
              <a:rPr lang="en-US" dirty="0"/>
              <a:t>Data continuity consideration</a:t>
            </a:r>
          </a:p>
        </p:txBody>
      </p:sp>
      <p:sp>
        <p:nvSpPr>
          <p:cNvPr id="3" name="Content Placeholder 2">
            <a:extLst>
              <a:ext uri="{FF2B5EF4-FFF2-40B4-BE49-F238E27FC236}">
                <a16:creationId xmlns:a16="http://schemas.microsoft.com/office/drawing/2014/main" id="{57B3FEC2-4519-7B0A-D92A-47B661A0A276}"/>
              </a:ext>
            </a:extLst>
          </p:cNvPr>
          <p:cNvSpPr>
            <a:spLocks noGrp="1"/>
          </p:cNvSpPr>
          <p:nvPr>
            <p:ph idx="1"/>
          </p:nvPr>
        </p:nvSpPr>
        <p:spPr/>
        <p:txBody>
          <a:bodyPr/>
          <a:lstStyle/>
          <a:p>
            <a:r>
              <a:rPr lang="en-US" sz="1800" dirty="0"/>
              <a:t>For simplicity, we focus on transmission and operation to either current AP MLD or target AP MLD as a starting point, which does not need any instantaneous parameter sync</a:t>
            </a:r>
          </a:p>
          <a:p>
            <a:pPr marL="457200" lvl="1" indent="0">
              <a:buNone/>
            </a:pPr>
            <a:endParaRPr lang="en-US" sz="1400" dirty="0"/>
          </a:p>
          <a:p>
            <a:pPr lvl="1"/>
            <a:endParaRPr lang="en-US" dirty="0"/>
          </a:p>
          <a:p>
            <a:endParaRPr lang="en-US" sz="2400" dirty="0"/>
          </a:p>
          <a:p>
            <a:endParaRPr lang="en-US" dirty="0"/>
          </a:p>
          <a:p>
            <a:endParaRPr lang="en-US" sz="2400" dirty="0"/>
          </a:p>
          <a:p>
            <a:r>
              <a:rPr lang="en-US" sz="1800" dirty="0"/>
              <a:t>Realistic consideration and should be the first basic mode to be considered</a:t>
            </a:r>
          </a:p>
          <a:p>
            <a:endParaRPr lang="en-US" dirty="0"/>
          </a:p>
        </p:txBody>
      </p:sp>
      <p:sp>
        <p:nvSpPr>
          <p:cNvPr id="4" name="Footer Placeholder 3">
            <a:extLst>
              <a:ext uri="{FF2B5EF4-FFF2-40B4-BE49-F238E27FC236}">
                <a16:creationId xmlns:a16="http://schemas.microsoft.com/office/drawing/2014/main" id="{65DEA979-187B-3004-7DB0-4F08FADE1A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334BC-977B-9884-E5A7-3424C7C0DE5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6" name="Rectangle 5">
            <a:extLst>
              <a:ext uri="{FF2B5EF4-FFF2-40B4-BE49-F238E27FC236}">
                <a16:creationId xmlns:a16="http://schemas.microsoft.com/office/drawing/2014/main" id="{AA39FF4E-0F8A-A0E2-9993-5613F42F9489}"/>
              </a:ext>
            </a:extLst>
          </p:cNvPr>
          <p:cNvSpPr/>
          <p:nvPr/>
        </p:nvSpPr>
        <p:spPr bwMode="auto">
          <a:xfrm>
            <a:off x="747470" y="3430615"/>
            <a:ext cx="1284463" cy="62118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024952D3-4B06-D716-47D4-8FD8642AEB04}"/>
              </a:ext>
            </a:extLst>
          </p:cNvPr>
          <p:cNvSpPr/>
          <p:nvPr/>
        </p:nvSpPr>
        <p:spPr bwMode="auto">
          <a:xfrm>
            <a:off x="3134579" y="352448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Rectangle 7">
            <a:extLst>
              <a:ext uri="{FF2B5EF4-FFF2-40B4-BE49-F238E27FC236}">
                <a16:creationId xmlns:a16="http://schemas.microsoft.com/office/drawing/2014/main" id="{BBFEFE64-EBEF-E20E-DD16-72C3049E5D1F}"/>
              </a:ext>
            </a:extLst>
          </p:cNvPr>
          <p:cNvSpPr/>
          <p:nvPr/>
        </p:nvSpPr>
        <p:spPr bwMode="auto">
          <a:xfrm>
            <a:off x="849642" y="3644341"/>
            <a:ext cx="1080120"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Central Receive reordering buffer</a:t>
            </a:r>
            <a:endParaRPr kumimoji="0" lang="en-US" sz="9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9D5D01C2-7452-3456-9265-28945A50F3BC}"/>
              </a:ext>
            </a:extLst>
          </p:cNvPr>
          <p:cNvSpPr/>
          <p:nvPr/>
        </p:nvSpPr>
        <p:spPr bwMode="auto">
          <a:xfrm>
            <a:off x="2185722" y="408045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0" name="Arrow: Left-Right 9">
            <a:extLst>
              <a:ext uri="{FF2B5EF4-FFF2-40B4-BE49-F238E27FC236}">
                <a16:creationId xmlns:a16="http://schemas.microsoft.com/office/drawing/2014/main" id="{1107B35D-4345-A673-5610-CB02E3CD129A}"/>
              </a:ext>
            </a:extLst>
          </p:cNvPr>
          <p:cNvSpPr/>
          <p:nvPr/>
        </p:nvSpPr>
        <p:spPr bwMode="auto">
          <a:xfrm rot="12373393">
            <a:off x="1772842" y="4179836"/>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A00BB202-7AEF-836C-C1A6-AE8241858F2D}"/>
              </a:ext>
            </a:extLst>
          </p:cNvPr>
          <p:cNvSpPr/>
          <p:nvPr/>
        </p:nvSpPr>
        <p:spPr bwMode="auto">
          <a:xfrm>
            <a:off x="7247977" y="3422399"/>
            <a:ext cx="1284463" cy="62118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a:t>
            </a:r>
            <a:r>
              <a:rPr kumimoji="0" lang="en-US" sz="900" b="0" i="0" u="none" strike="noStrike" cap="none" normalizeH="0" baseline="0" dirty="0">
                <a:ln>
                  <a:noFill/>
                </a:ln>
                <a:solidFill>
                  <a:schemeClr val="tx1"/>
                </a:solidFill>
                <a:effectLst/>
                <a:latin typeface="Times New Roman" pitchFamily="18" charset="0"/>
              </a:rPr>
              <a:t> AP MLD </a:t>
            </a:r>
          </a:p>
        </p:txBody>
      </p:sp>
      <p:sp>
        <p:nvSpPr>
          <p:cNvPr id="14" name="Rectangle 13">
            <a:extLst>
              <a:ext uri="{FF2B5EF4-FFF2-40B4-BE49-F238E27FC236}">
                <a16:creationId xmlns:a16="http://schemas.microsoft.com/office/drawing/2014/main" id="{46CEE2F7-51FB-6DC6-3B52-F030E685191A}"/>
              </a:ext>
            </a:extLst>
          </p:cNvPr>
          <p:cNvSpPr/>
          <p:nvPr/>
        </p:nvSpPr>
        <p:spPr bwMode="auto">
          <a:xfrm>
            <a:off x="5148064" y="3524480"/>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Current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15" name="Rectangle 14">
            <a:extLst>
              <a:ext uri="{FF2B5EF4-FFF2-40B4-BE49-F238E27FC236}">
                <a16:creationId xmlns:a16="http://schemas.microsoft.com/office/drawing/2014/main" id="{453A55C5-1C89-77BF-3D2E-7CCE0E756709}"/>
              </a:ext>
            </a:extLst>
          </p:cNvPr>
          <p:cNvSpPr/>
          <p:nvPr/>
        </p:nvSpPr>
        <p:spPr bwMode="auto">
          <a:xfrm>
            <a:off x="7350149" y="3636125"/>
            <a:ext cx="1080120"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Central Receive reordering buffer</a:t>
            </a:r>
            <a:endParaRPr kumimoji="0" lang="en-US" sz="900" b="0" i="0" u="none" strike="noStrike" cap="none" normalizeH="0" baseline="0" dirty="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48691F89-1CAF-EA51-6F4F-BA56CB63B2E8}"/>
              </a:ext>
            </a:extLst>
          </p:cNvPr>
          <p:cNvSpPr/>
          <p:nvPr/>
        </p:nvSpPr>
        <p:spPr bwMode="auto">
          <a:xfrm>
            <a:off x="6102998" y="4062175"/>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8" name="Arrow: Left-Right 17">
            <a:extLst>
              <a:ext uri="{FF2B5EF4-FFF2-40B4-BE49-F238E27FC236}">
                <a16:creationId xmlns:a16="http://schemas.microsoft.com/office/drawing/2014/main" id="{A0AEA62F-0AE9-312A-A419-628D0A600467}"/>
              </a:ext>
            </a:extLst>
          </p:cNvPr>
          <p:cNvSpPr/>
          <p:nvPr/>
        </p:nvSpPr>
        <p:spPr bwMode="auto">
          <a:xfrm rot="8757146">
            <a:off x="6866675" y="4065555"/>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Arrow: Right 18">
            <a:extLst>
              <a:ext uri="{FF2B5EF4-FFF2-40B4-BE49-F238E27FC236}">
                <a16:creationId xmlns:a16="http://schemas.microsoft.com/office/drawing/2014/main" id="{4A81E421-AA20-4EFB-2343-F72D5E9E567F}"/>
              </a:ext>
            </a:extLst>
          </p:cNvPr>
          <p:cNvSpPr/>
          <p:nvPr/>
        </p:nvSpPr>
        <p:spPr bwMode="auto">
          <a:xfrm>
            <a:off x="4191197" y="4086082"/>
            <a:ext cx="432048" cy="216024"/>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11019145-FEDC-C63F-DECE-D28A2AB6831F}"/>
              </a:ext>
            </a:extLst>
          </p:cNvPr>
          <p:cNvSpPr txBox="1"/>
          <p:nvPr/>
        </p:nvSpPr>
        <p:spPr>
          <a:xfrm>
            <a:off x="4134519" y="3644341"/>
            <a:ext cx="625152" cy="287734"/>
          </a:xfrm>
          <a:prstGeom prst="rect">
            <a:avLst/>
          </a:prstGeom>
          <a:noFill/>
        </p:spPr>
        <p:txBody>
          <a:bodyPr wrap="square" rtlCol="0">
            <a:spAutoFit/>
          </a:bodyPr>
          <a:lstStyle/>
          <a:p>
            <a:r>
              <a:rPr lang="en-US" dirty="0"/>
              <a:t>Roam</a:t>
            </a:r>
          </a:p>
        </p:txBody>
      </p:sp>
    </p:spTree>
    <p:extLst>
      <p:ext uri="{BB962C8B-B14F-4D97-AF65-F5344CB8AC3E}">
        <p14:creationId xmlns:p14="http://schemas.microsoft.com/office/powerpoint/2010/main" val="1056541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E5F18-346D-4FEA-B30F-96AA09E91AD7}"/>
              </a:ext>
            </a:extLst>
          </p:cNvPr>
          <p:cNvSpPr>
            <a:spLocks noGrp="1"/>
          </p:cNvSpPr>
          <p:nvPr>
            <p:ph type="title"/>
          </p:nvPr>
        </p:nvSpPr>
        <p:spPr/>
        <p:txBody>
          <a:bodyPr/>
          <a:lstStyle/>
          <a:p>
            <a:r>
              <a:rPr lang="en-US" dirty="0"/>
              <a:t>Data transfer consideration</a:t>
            </a:r>
          </a:p>
        </p:txBody>
      </p:sp>
      <p:sp>
        <p:nvSpPr>
          <p:cNvPr id="3" name="Content Placeholder 2">
            <a:extLst>
              <a:ext uri="{FF2B5EF4-FFF2-40B4-BE49-F238E27FC236}">
                <a16:creationId xmlns:a16="http://schemas.microsoft.com/office/drawing/2014/main" id="{CC2C820E-6D4C-435B-8BBE-048C98851BD5}"/>
              </a:ext>
            </a:extLst>
          </p:cNvPr>
          <p:cNvSpPr>
            <a:spLocks noGrp="1"/>
          </p:cNvSpPr>
          <p:nvPr>
            <p:ph idx="1"/>
          </p:nvPr>
        </p:nvSpPr>
        <p:spPr/>
        <p:txBody>
          <a:bodyPr/>
          <a:lstStyle/>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To achieve the basic mode, data needs to be duplicated and transferred from current AP MLD to target AP MLD before roaming</a:t>
            </a:r>
            <a:endParaRPr lang="en-US" sz="1100" dirty="0"/>
          </a:p>
          <a:p>
            <a:pPr lvl="1"/>
            <a:r>
              <a:rPr lang="en-US" sz="1100" dirty="0"/>
              <a:t>Duplicate data is a heavy requirement</a:t>
            </a:r>
          </a:p>
          <a:p>
            <a:pPr lvl="2"/>
            <a:r>
              <a:rPr lang="en-US" sz="1100" dirty="0"/>
              <a:t>Do not want to duplicate data to all other AP MLDs by default </a:t>
            </a:r>
          </a:p>
          <a:p>
            <a:pPr lvl="2"/>
            <a:r>
              <a:rPr lang="en-US" sz="1100" dirty="0"/>
              <a:t>Need non-AP MLD to indicate when this is really needed to start the duplicate and transfer</a:t>
            </a:r>
          </a:p>
          <a:p>
            <a:pPr lvl="1"/>
            <a:r>
              <a:rPr lang="en-US" sz="1100" dirty="0"/>
              <a:t>There can be optimization like transferring high priority TID first or pipeline operation, but this should be left for implementation specific consideration (spec does not define scheduling algorithm)</a:t>
            </a:r>
          </a:p>
          <a:p>
            <a:pPr lvl="1"/>
            <a:r>
              <a:rPr lang="en-US" sz="1100" dirty="0"/>
              <a:t>When client wants to roam, client roams even when the data transfer is not finished and do not need to wait for a defined finish point</a:t>
            </a:r>
          </a:p>
          <a:p>
            <a:r>
              <a:rPr lang="en-US" sz="1400" dirty="0"/>
              <a:t>Required functionalities: </a:t>
            </a:r>
          </a:p>
          <a:p>
            <a:pPr lvl="1"/>
            <a:r>
              <a:rPr lang="en-US" sz="1100" dirty="0"/>
              <a:t>Have a method for a non-AP MLD to indicate that current AP MLD starts duplicate data transfer to target AP MLD </a:t>
            </a:r>
          </a:p>
          <a:p>
            <a:pPr lvl="1"/>
            <a:r>
              <a:rPr lang="en-US" sz="1100" dirty="0"/>
              <a:t>Define contexts that can be preserved between MLDs</a:t>
            </a:r>
          </a:p>
          <a:p>
            <a:pPr lvl="1"/>
            <a:r>
              <a:rPr lang="en-US" sz="1100" dirty="0"/>
              <a:t>Have a method for a non-AP MLD to switch data transmission and operation from current AP MLD to target AP MLD</a:t>
            </a:r>
            <a:endParaRPr lang="en-US" sz="1200" dirty="0"/>
          </a:p>
        </p:txBody>
      </p:sp>
      <p:sp>
        <p:nvSpPr>
          <p:cNvPr id="4" name="Footer Placeholder 3">
            <a:extLst>
              <a:ext uri="{FF2B5EF4-FFF2-40B4-BE49-F238E27FC236}">
                <a16:creationId xmlns:a16="http://schemas.microsoft.com/office/drawing/2014/main" id="{4F003852-6CE7-4611-8D71-E0393C20267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64FFF19-32EE-442C-979A-DC3911C3E5B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6" name="Rectangle 5">
            <a:extLst>
              <a:ext uri="{FF2B5EF4-FFF2-40B4-BE49-F238E27FC236}">
                <a16:creationId xmlns:a16="http://schemas.microsoft.com/office/drawing/2014/main" id="{FAD9CCCF-F115-4069-9114-6E43B6C619D1}"/>
              </a:ext>
            </a:extLst>
          </p:cNvPr>
          <p:cNvSpPr/>
          <p:nvPr/>
        </p:nvSpPr>
        <p:spPr bwMode="auto">
          <a:xfrm>
            <a:off x="828700" y="2178821"/>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9A6B6DE2-0ECA-4EED-B880-7F3A1DFD381D}"/>
              </a:ext>
            </a:extLst>
          </p:cNvPr>
          <p:cNvSpPr/>
          <p:nvPr/>
        </p:nvSpPr>
        <p:spPr bwMode="auto">
          <a:xfrm>
            <a:off x="2115478" y="217882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Cloud 7">
            <a:extLst>
              <a:ext uri="{FF2B5EF4-FFF2-40B4-BE49-F238E27FC236}">
                <a16:creationId xmlns:a16="http://schemas.microsoft.com/office/drawing/2014/main" id="{90A68AB8-981B-4638-9BF2-59C612B3D47F}"/>
              </a:ext>
            </a:extLst>
          </p:cNvPr>
          <p:cNvSpPr/>
          <p:nvPr/>
        </p:nvSpPr>
        <p:spPr bwMode="auto">
          <a:xfrm>
            <a:off x="987764" y="1619457"/>
            <a:ext cx="1692377"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2163CB81-E854-4C08-857F-8FA29E47A162}"/>
              </a:ext>
            </a:extLst>
          </p:cNvPr>
          <p:cNvSpPr/>
          <p:nvPr/>
        </p:nvSpPr>
        <p:spPr bwMode="auto">
          <a:xfrm>
            <a:off x="6562656" y="2178821"/>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10" name="Rectangle 9">
            <a:extLst>
              <a:ext uri="{FF2B5EF4-FFF2-40B4-BE49-F238E27FC236}">
                <a16:creationId xmlns:a16="http://schemas.microsoft.com/office/drawing/2014/main" id="{AA5EC81A-D7E0-4373-89D4-4941E2C45384}"/>
              </a:ext>
            </a:extLst>
          </p:cNvPr>
          <p:cNvSpPr/>
          <p:nvPr/>
        </p:nvSpPr>
        <p:spPr bwMode="auto">
          <a:xfrm>
            <a:off x="7849433" y="217882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11" name="Cloud 10">
            <a:extLst>
              <a:ext uri="{FF2B5EF4-FFF2-40B4-BE49-F238E27FC236}">
                <a16:creationId xmlns:a16="http://schemas.microsoft.com/office/drawing/2014/main" id="{6BAD3469-C7E6-4327-9FB5-0195B1C30F4C}"/>
              </a:ext>
            </a:extLst>
          </p:cNvPr>
          <p:cNvSpPr/>
          <p:nvPr/>
        </p:nvSpPr>
        <p:spPr bwMode="auto">
          <a:xfrm>
            <a:off x="6721719" y="1619457"/>
            <a:ext cx="1692377"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D2291DFE-FC2E-4377-9763-9FC3CC4BABD3}"/>
              </a:ext>
            </a:extLst>
          </p:cNvPr>
          <p:cNvSpPr/>
          <p:nvPr/>
        </p:nvSpPr>
        <p:spPr bwMode="auto">
          <a:xfrm>
            <a:off x="1500499" y="2712298"/>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798BD58B-533F-4BFA-97B2-EB905C60C6F8}"/>
              </a:ext>
            </a:extLst>
          </p:cNvPr>
          <p:cNvSpPr/>
          <p:nvPr/>
        </p:nvSpPr>
        <p:spPr bwMode="auto">
          <a:xfrm>
            <a:off x="7239746" y="2712298"/>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3DF22FB7-CBA1-42DD-A82B-E204269AD0F0}"/>
              </a:ext>
            </a:extLst>
          </p:cNvPr>
          <p:cNvSpPr/>
          <p:nvPr/>
        </p:nvSpPr>
        <p:spPr bwMode="auto">
          <a:xfrm>
            <a:off x="3803619" y="2151161"/>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36" name="Rectangle 35">
            <a:extLst>
              <a:ext uri="{FF2B5EF4-FFF2-40B4-BE49-F238E27FC236}">
                <a16:creationId xmlns:a16="http://schemas.microsoft.com/office/drawing/2014/main" id="{8A01AF9C-80E3-483D-81FE-D4FCD9EAAF39}"/>
              </a:ext>
            </a:extLst>
          </p:cNvPr>
          <p:cNvSpPr/>
          <p:nvPr/>
        </p:nvSpPr>
        <p:spPr bwMode="auto">
          <a:xfrm>
            <a:off x="5090397" y="215116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37" name="Cloud 36">
            <a:extLst>
              <a:ext uri="{FF2B5EF4-FFF2-40B4-BE49-F238E27FC236}">
                <a16:creationId xmlns:a16="http://schemas.microsoft.com/office/drawing/2014/main" id="{5329F2AE-C163-4629-9322-5357C11FB0A9}"/>
              </a:ext>
            </a:extLst>
          </p:cNvPr>
          <p:cNvSpPr/>
          <p:nvPr/>
        </p:nvSpPr>
        <p:spPr bwMode="auto">
          <a:xfrm>
            <a:off x="3962682" y="1591797"/>
            <a:ext cx="1692377"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EEFE27DA-8C18-4DD0-ABA6-9A5C77AF7A0A}"/>
              </a:ext>
            </a:extLst>
          </p:cNvPr>
          <p:cNvSpPr/>
          <p:nvPr/>
        </p:nvSpPr>
        <p:spPr bwMode="auto">
          <a:xfrm>
            <a:off x="4475417" y="2684638"/>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44" name="Arrow: Right 43">
            <a:extLst>
              <a:ext uri="{FF2B5EF4-FFF2-40B4-BE49-F238E27FC236}">
                <a16:creationId xmlns:a16="http://schemas.microsoft.com/office/drawing/2014/main" id="{AC4771B9-CB03-43E1-9274-C7091AF09B6F}"/>
              </a:ext>
            </a:extLst>
          </p:cNvPr>
          <p:cNvSpPr/>
          <p:nvPr/>
        </p:nvSpPr>
        <p:spPr bwMode="auto">
          <a:xfrm>
            <a:off x="5814699" y="2907480"/>
            <a:ext cx="755357"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06490EFB-BAE6-43EB-A210-802CD3C915B7}"/>
              </a:ext>
            </a:extLst>
          </p:cNvPr>
          <p:cNvSpPr txBox="1"/>
          <p:nvPr/>
        </p:nvSpPr>
        <p:spPr>
          <a:xfrm>
            <a:off x="5796529" y="2670942"/>
            <a:ext cx="791695" cy="307777"/>
          </a:xfrm>
          <a:prstGeom prst="rect">
            <a:avLst/>
          </a:prstGeom>
          <a:noFill/>
        </p:spPr>
        <p:txBody>
          <a:bodyPr wrap="square" rtlCol="0">
            <a:spAutoFit/>
          </a:bodyPr>
          <a:lstStyle/>
          <a:p>
            <a:r>
              <a:rPr lang="en-US" sz="700" dirty="0"/>
              <a:t>Roam and continue transfer</a:t>
            </a:r>
          </a:p>
        </p:txBody>
      </p:sp>
      <p:sp>
        <p:nvSpPr>
          <p:cNvPr id="46" name="Arrow: Right 45">
            <a:extLst>
              <a:ext uri="{FF2B5EF4-FFF2-40B4-BE49-F238E27FC236}">
                <a16:creationId xmlns:a16="http://schemas.microsoft.com/office/drawing/2014/main" id="{0720F7CC-CA8B-4848-930A-CA129F3F33E3}"/>
              </a:ext>
            </a:extLst>
          </p:cNvPr>
          <p:cNvSpPr/>
          <p:nvPr/>
        </p:nvSpPr>
        <p:spPr bwMode="auto">
          <a:xfrm>
            <a:off x="2913176" y="2903267"/>
            <a:ext cx="755357"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47" name="TextBox 46">
            <a:extLst>
              <a:ext uri="{FF2B5EF4-FFF2-40B4-BE49-F238E27FC236}">
                <a16:creationId xmlns:a16="http://schemas.microsoft.com/office/drawing/2014/main" id="{5E14BDD7-55B8-4473-917D-E72184625306}"/>
              </a:ext>
            </a:extLst>
          </p:cNvPr>
          <p:cNvSpPr txBox="1"/>
          <p:nvPr/>
        </p:nvSpPr>
        <p:spPr>
          <a:xfrm>
            <a:off x="2956799" y="2745406"/>
            <a:ext cx="914018" cy="200055"/>
          </a:xfrm>
          <a:prstGeom prst="rect">
            <a:avLst/>
          </a:prstGeom>
          <a:noFill/>
        </p:spPr>
        <p:txBody>
          <a:bodyPr wrap="square" rtlCol="0">
            <a:spAutoFit/>
          </a:bodyPr>
          <a:lstStyle/>
          <a:p>
            <a:r>
              <a:rPr lang="en-US" sz="700" dirty="0"/>
              <a:t>Start transfer</a:t>
            </a:r>
          </a:p>
        </p:txBody>
      </p:sp>
      <p:sp>
        <p:nvSpPr>
          <p:cNvPr id="50" name="Arrow: Left-Right 49">
            <a:extLst>
              <a:ext uri="{FF2B5EF4-FFF2-40B4-BE49-F238E27FC236}">
                <a16:creationId xmlns:a16="http://schemas.microsoft.com/office/drawing/2014/main" id="{319FBD52-6EA5-4E2A-A9EF-4417F66F0199}"/>
              </a:ext>
            </a:extLst>
          </p:cNvPr>
          <p:cNvSpPr/>
          <p:nvPr/>
        </p:nvSpPr>
        <p:spPr bwMode="auto">
          <a:xfrm>
            <a:off x="4606880" y="2241101"/>
            <a:ext cx="420514" cy="17122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Arrow: Left-Right 50">
            <a:extLst>
              <a:ext uri="{FF2B5EF4-FFF2-40B4-BE49-F238E27FC236}">
                <a16:creationId xmlns:a16="http://schemas.microsoft.com/office/drawing/2014/main" id="{6F777DA6-461E-4ACB-94E3-5A373F6EAADF}"/>
              </a:ext>
            </a:extLst>
          </p:cNvPr>
          <p:cNvSpPr/>
          <p:nvPr/>
        </p:nvSpPr>
        <p:spPr bwMode="auto">
          <a:xfrm>
            <a:off x="7365916" y="2254876"/>
            <a:ext cx="420514" cy="17122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8" name="Arrow: Left-Right 47">
            <a:extLst>
              <a:ext uri="{FF2B5EF4-FFF2-40B4-BE49-F238E27FC236}">
                <a16:creationId xmlns:a16="http://schemas.microsoft.com/office/drawing/2014/main" id="{24EB404B-8FA1-43A6-8CF9-F6D5BABF4E7F}"/>
              </a:ext>
            </a:extLst>
          </p:cNvPr>
          <p:cNvSpPr/>
          <p:nvPr/>
        </p:nvSpPr>
        <p:spPr bwMode="auto">
          <a:xfrm rot="19425513">
            <a:off x="1055538" y="1974714"/>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Arrow: Left-Right 51">
            <a:extLst>
              <a:ext uri="{FF2B5EF4-FFF2-40B4-BE49-F238E27FC236}">
                <a16:creationId xmlns:a16="http://schemas.microsoft.com/office/drawing/2014/main" id="{4A14ACB3-15C7-45D0-927D-5A743B77EDD3}"/>
              </a:ext>
            </a:extLst>
          </p:cNvPr>
          <p:cNvSpPr/>
          <p:nvPr/>
        </p:nvSpPr>
        <p:spPr bwMode="auto">
          <a:xfrm rot="2665880">
            <a:off x="1097566" y="2700642"/>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3" name="Arrow: Left-Right 52">
            <a:extLst>
              <a:ext uri="{FF2B5EF4-FFF2-40B4-BE49-F238E27FC236}">
                <a16:creationId xmlns:a16="http://schemas.microsoft.com/office/drawing/2014/main" id="{CB4B25E3-074C-459D-BCAD-4EE4FB0C0FEC}"/>
              </a:ext>
            </a:extLst>
          </p:cNvPr>
          <p:cNvSpPr/>
          <p:nvPr/>
        </p:nvSpPr>
        <p:spPr bwMode="auto">
          <a:xfrm rot="19425513">
            <a:off x="4049762" y="1940484"/>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4" name="Arrow: Left-Right 53">
            <a:extLst>
              <a:ext uri="{FF2B5EF4-FFF2-40B4-BE49-F238E27FC236}">
                <a16:creationId xmlns:a16="http://schemas.microsoft.com/office/drawing/2014/main" id="{2F399195-BD46-46B7-863E-13BDFB040D73}"/>
              </a:ext>
            </a:extLst>
          </p:cNvPr>
          <p:cNvSpPr/>
          <p:nvPr/>
        </p:nvSpPr>
        <p:spPr bwMode="auto">
          <a:xfrm rot="2665880">
            <a:off x="4091790" y="2666412"/>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Arrow: Left-Right 54">
            <a:extLst>
              <a:ext uri="{FF2B5EF4-FFF2-40B4-BE49-F238E27FC236}">
                <a16:creationId xmlns:a16="http://schemas.microsoft.com/office/drawing/2014/main" id="{BDCBE277-2E5A-4DCA-BC65-C2130630B22A}"/>
              </a:ext>
            </a:extLst>
          </p:cNvPr>
          <p:cNvSpPr/>
          <p:nvPr/>
        </p:nvSpPr>
        <p:spPr bwMode="auto">
          <a:xfrm rot="2340926">
            <a:off x="7950732" y="1974713"/>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6" name="Arrow: Left-Right 55">
            <a:extLst>
              <a:ext uri="{FF2B5EF4-FFF2-40B4-BE49-F238E27FC236}">
                <a16:creationId xmlns:a16="http://schemas.microsoft.com/office/drawing/2014/main" id="{5EAA4CF4-3E71-4BF8-A55D-80C5EE31B10A}"/>
              </a:ext>
            </a:extLst>
          </p:cNvPr>
          <p:cNvSpPr/>
          <p:nvPr/>
        </p:nvSpPr>
        <p:spPr bwMode="auto">
          <a:xfrm rot="19338089">
            <a:off x="8028911" y="2755667"/>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63243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8E45-530B-42E4-867A-51B6F692AAC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159CC60-FF81-41A8-8670-BA72F1CEB60B}"/>
              </a:ext>
            </a:extLst>
          </p:cNvPr>
          <p:cNvSpPr>
            <a:spLocks noGrp="1"/>
          </p:cNvSpPr>
          <p:nvPr>
            <p:ph idx="1"/>
          </p:nvPr>
        </p:nvSpPr>
        <p:spPr/>
        <p:txBody>
          <a:bodyPr/>
          <a:lstStyle/>
          <a:p>
            <a:r>
              <a:rPr lang="en-US" sz="2000" dirty="0"/>
              <a:t>We discuss how to </a:t>
            </a:r>
            <a:r>
              <a:rPr lang="en-GB" sz="2000" dirty="0"/>
              <a:t>i</a:t>
            </a:r>
            <a:r>
              <a:rPr lang="en-GB" altLang="en-US" sz="2000" dirty="0"/>
              <a:t>mprove roaming between MLDs by designing mechanisms to allow data continuity</a:t>
            </a:r>
          </a:p>
          <a:p>
            <a:pPr lvl="1"/>
            <a:r>
              <a:rPr lang="en-GB" sz="1600" dirty="0"/>
              <a:t>A new framework </a:t>
            </a:r>
            <a:r>
              <a:rPr lang="en-US" sz="1600" dirty="0"/>
              <a:t>with right design of requirements</a:t>
            </a:r>
            <a:r>
              <a:rPr lang="en-GB" sz="1600" dirty="0"/>
              <a:t> that control interactions between AP MLDs is required to achieve data continuity</a:t>
            </a:r>
            <a:endParaRPr lang="en-US" sz="1600" dirty="0"/>
          </a:p>
          <a:p>
            <a:r>
              <a:rPr lang="en-US" sz="2000" dirty="0"/>
              <a:t>We note that the proposed mechanism improves roaming but may not guarantee specific latency requirement for roaming like withing xxx milliseconds</a:t>
            </a:r>
            <a:endParaRPr lang="en-US" sz="1600" dirty="0"/>
          </a:p>
          <a:p>
            <a:pPr lvl="1"/>
            <a:r>
              <a:rPr lang="en-US" sz="1600" dirty="0"/>
              <a:t>Exact performance depends heavily on backhaul capability (wireless/ethernet/fiber), roaming speed (client runs or walks), </a:t>
            </a:r>
            <a:r>
              <a:rPr lang="en-US" sz="1600"/>
              <a:t>and scheduling </a:t>
            </a:r>
            <a:r>
              <a:rPr lang="en-US" sz="1600" dirty="0"/>
              <a:t>algorithms </a:t>
            </a:r>
            <a:r>
              <a:rPr lang="en-US" sz="1600"/>
              <a:t>to duplicate data</a:t>
            </a:r>
            <a:endParaRPr lang="en-US" sz="1600" dirty="0"/>
          </a:p>
          <a:p>
            <a:r>
              <a:rPr lang="en-US" sz="2000" dirty="0"/>
              <a:t>The proposals introduce tools to improve roaming and have lossless operation (always) and seamless operation (when possible)</a:t>
            </a:r>
          </a:p>
        </p:txBody>
      </p:sp>
      <p:sp>
        <p:nvSpPr>
          <p:cNvPr id="4" name="Footer Placeholder 3">
            <a:extLst>
              <a:ext uri="{FF2B5EF4-FFF2-40B4-BE49-F238E27FC236}">
                <a16:creationId xmlns:a16="http://schemas.microsoft.com/office/drawing/2014/main" id="{714F9855-0FBB-4FEC-9309-CF8D4C2A1CC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460B47-3227-4DE4-8E29-0564D3F209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12760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F69D0-7823-D031-71D5-BAD29728B70B}"/>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EBEB8F2-BE45-615E-6C1E-A1FE395247A6}"/>
              </a:ext>
            </a:extLst>
          </p:cNvPr>
          <p:cNvSpPr>
            <a:spLocks noGrp="1"/>
          </p:cNvSpPr>
          <p:nvPr>
            <p:ph idx="1"/>
          </p:nvPr>
        </p:nvSpPr>
        <p:spPr/>
        <p:txBody>
          <a:bodyPr/>
          <a:lstStyle/>
          <a:p>
            <a:r>
              <a:rPr lang="en-US" sz="2400" dirty="0"/>
              <a:t>Do you support to define a framework that controls interaction among multiple AP MLDs to improve non-AP MLD roaming between AP MLDs?</a:t>
            </a:r>
            <a:endParaRPr lang="en-US" dirty="0"/>
          </a:p>
        </p:txBody>
      </p:sp>
      <p:sp>
        <p:nvSpPr>
          <p:cNvPr id="4" name="Footer Placeholder 3">
            <a:extLst>
              <a:ext uri="{FF2B5EF4-FFF2-40B4-BE49-F238E27FC236}">
                <a16:creationId xmlns:a16="http://schemas.microsoft.com/office/drawing/2014/main" id="{2E7D9B62-06C3-BB08-4C92-2A05A33EF9B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DA4F829-BB6D-56BC-C76A-1BCC32DF376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365165663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59069</TotalTime>
  <Words>980</Words>
  <Application>Microsoft Office PowerPoint</Application>
  <PresentationFormat>On-screen Show (4:3)</PresentationFormat>
  <Paragraphs>155</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Qualcomm Office Regular</vt:lpstr>
      <vt:lpstr>Qualcomm Regular</vt:lpstr>
      <vt:lpstr>Times New Roman</vt:lpstr>
      <vt:lpstr>802-11-Submission</vt:lpstr>
      <vt:lpstr>Improve Roaming between MLDs</vt:lpstr>
      <vt:lpstr>Abstract</vt:lpstr>
      <vt:lpstr>How can we improve roaming between MLDs?</vt:lpstr>
      <vt:lpstr>Caveat on the design</vt:lpstr>
      <vt:lpstr>Data continuity consideration</vt:lpstr>
      <vt:lpstr>Data continuity consideration</vt:lpstr>
      <vt:lpstr>Data transfer consideration</vt:lpstr>
      <vt:lpstr>Conclusion</vt:lpstr>
      <vt:lpstr>Straw Poll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1935</cp:revision>
  <cp:lastPrinted>1998-02-10T13:28:06Z</cp:lastPrinted>
  <dcterms:created xsi:type="dcterms:W3CDTF">2004-12-02T14:01:45Z</dcterms:created>
  <dcterms:modified xsi:type="dcterms:W3CDTF">2023-05-17T11:43:54Z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383dad52-0e35-4f0a-b546-4bbd7ad1483b</vt:lpwstr>
  </property>
  <property fmtid="{D5CDD505-2E9C-101B-9397-08002B2CF9AE}" pid="4" name="CTP_TimeStamp">
    <vt:lpwstr>2019-09-18 16:15:58Z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