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366" r:id="rId3"/>
    <p:sldId id="2370" r:id="rId4"/>
    <p:sldId id="2367" r:id="rId5"/>
    <p:sldId id="2369" r:id="rId6"/>
    <p:sldId id="265" r:id="rId7"/>
    <p:sldId id="2375" r:id="rId8"/>
    <p:sldId id="2368" r:id="rId9"/>
    <p:sldId id="259" r:id="rId10"/>
    <p:sldId id="2377" r:id="rId11"/>
    <p:sldId id="2371" r:id="rId12"/>
    <p:sldId id="2373" r:id="rId13"/>
    <p:sldId id="2374"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FDBA82-BD3A-4781-81A6-7C07857147C8}" v="10" dt="2023-04-06T15:59:31.9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81910" autoAdjust="0"/>
  </p:normalViewPr>
  <p:slideViewPr>
    <p:cSldViewPr>
      <p:cViewPr varScale="1">
        <p:scale>
          <a:sx n="70" d="100"/>
          <a:sy n="70" d="100"/>
        </p:scale>
        <p:origin x="1502" y="53"/>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79FDBA82-BD3A-4781-81A6-7C07857147C8}"/>
    <pc:docChg chg="custSel delSld modSld modMainMaster">
      <pc:chgData name="Cariou, Laurent" userId="4453f93f-2ed2-46e8-bb8c-3237fbfdd40b" providerId="ADAL" clId="{79FDBA82-BD3A-4781-81A6-7C07857147C8}" dt="2023-04-06T15:59:31.924" v="23"/>
      <pc:docMkLst>
        <pc:docMk/>
      </pc:docMkLst>
      <pc:sldChg chg="addSp delSp modSp mod">
        <pc:chgData name="Cariou, Laurent" userId="4453f93f-2ed2-46e8-bb8c-3237fbfdd40b" providerId="ADAL" clId="{79FDBA82-BD3A-4781-81A6-7C07857147C8}" dt="2023-04-06T15:58:54.138" v="14" actId="20577"/>
        <pc:sldMkLst>
          <pc:docMk/>
          <pc:sldMk cId="0" sldId="256"/>
        </pc:sldMkLst>
        <pc:spChg chg="mod">
          <ac:chgData name="Cariou, Laurent" userId="4453f93f-2ed2-46e8-bb8c-3237fbfdd40b" providerId="ADAL" clId="{79FDBA82-BD3A-4781-81A6-7C07857147C8}" dt="2023-04-06T15:58:09.301" v="7" actId="20577"/>
          <ac:spMkLst>
            <pc:docMk/>
            <pc:sldMk cId="0" sldId="256"/>
            <ac:spMk id="6" creationId="{00000000-0000-0000-0000-000000000000}"/>
          </ac:spMkLst>
        </pc:spChg>
        <pc:spChg chg="mod">
          <ac:chgData name="Cariou, Laurent" userId="4453f93f-2ed2-46e8-bb8c-3237fbfdd40b" providerId="ADAL" clId="{79FDBA82-BD3A-4781-81A6-7C07857147C8}" dt="2023-04-06T15:58:54.138" v="14" actId="20577"/>
          <ac:spMkLst>
            <pc:docMk/>
            <pc:sldMk cId="0" sldId="256"/>
            <ac:spMk id="3074" creationId="{00000000-0000-0000-0000-000000000000}"/>
          </ac:spMkLst>
        </pc:spChg>
        <pc:graphicFrameChg chg="add mod">
          <ac:chgData name="Cariou, Laurent" userId="4453f93f-2ed2-46e8-bb8c-3237fbfdd40b" providerId="ADAL" clId="{79FDBA82-BD3A-4781-81A6-7C07857147C8}" dt="2023-04-06T15:58:02.378" v="2"/>
          <ac:graphicFrameMkLst>
            <pc:docMk/>
            <pc:sldMk cId="0" sldId="256"/>
            <ac:graphicFrameMk id="2" creationId="{49182675-0119-A2B7-6182-D5E4BAB5180E}"/>
          </ac:graphicFrameMkLst>
        </pc:graphicFrameChg>
        <pc:graphicFrameChg chg="del">
          <ac:chgData name="Cariou, Laurent" userId="4453f93f-2ed2-46e8-bb8c-3237fbfdd40b" providerId="ADAL" clId="{79FDBA82-BD3A-4781-81A6-7C07857147C8}" dt="2023-04-06T15:58:01.736" v="1" actId="478"/>
          <ac:graphicFrameMkLst>
            <pc:docMk/>
            <pc:sldMk cId="0" sldId="256"/>
            <ac:graphicFrameMk id="3075" creationId="{00000000-0000-0000-0000-000000000000}"/>
          </ac:graphicFrameMkLst>
        </pc:graphicFrameChg>
      </pc:sldChg>
      <pc:sldChg chg="addSp modSp">
        <pc:chgData name="Cariou, Laurent" userId="4453f93f-2ed2-46e8-bb8c-3237fbfdd40b" providerId="ADAL" clId="{79FDBA82-BD3A-4781-81A6-7C07857147C8}" dt="2023-04-06T15:59:31.924" v="23"/>
        <pc:sldMkLst>
          <pc:docMk/>
          <pc:sldMk cId="1324712997" sldId="259"/>
        </pc:sldMkLst>
        <pc:spChg chg="add mod">
          <ac:chgData name="Cariou, Laurent" userId="4453f93f-2ed2-46e8-bb8c-3237fbfdd40b" providerId="ADAL" clId="{79FDBA82-BD3A-4781-81A6-7C07857147C8}" dt="2023-04-06T15:59:31.924" v="23"/>
          <ac:spMkLst>
            <pc:docMk/>
            <pc:sldMk cId="1324712997" sldId="259"/>
            <ac:spMk id="6" creationId="{C4E6B859-58F4-D230-F8FD-52E7FB9FCF59}"/>
          </ac:spMkLst>
        </pc:spChg>
      </pc:sldChg>
      <pc:sldChg chg="addSp modSp">
        <pc:chgData name="Cariou, Laurent" userId="4453f93f-2ed2-46e8-bb8c-3237fbfdd40b" providerId="ADAL" clId="{79FDBA82-BD3A-4781-81A6-7C07857147C8}" dt="2023-04-06T15:59:31.924" v="23"/>
        <pc:sldMkLst>
          <pc:docMk/>
          <pc:sldMk cId="65702633" sldId="265"/>
        </pc:sldMkLst>
        <pc:spChg chg="add mod">
          <ac:chgData name="Cariou, Laurent" userId="4453f93f-2ed2-46e8-bb8c-3237fbfdd40b" providerId="ADAL" clId="{79FDBA82-BD3A-4781-81A6-7C07857147C8}" dt="2023-04-06T15:59:31.924" v="23"/>
          <ac:spMkLst>
            <pc:docMk/>
            <pc:sldMk cId="65702633" sldId="265"/>
            <ac:spMk id="6" creationId="{B84D2D66-4DC3-706B-0725-5E13F5C66679}"/>
          </ac:spMkLst>
        </pc:spChg>
      </pc:sldChg>
      <pc:sldChg chg="modSp">
        <pc:chgData name="Cariou, Laurent" userId="4453f93f-2ed2-46e8-bb8c-3237fbfdd40b" providerId="ADAL" clId="{79FDBA82-BD3A-4781-81A6-7C07857147C8}" dt="2023-04-06T15:59:31.924" v="23"/>
        <pc:sldMkLst>
          <pc:docMk/>
          <pc:sldMk cId="1968720319" sldId="2366"/>
        </pc:sldMkLst>
        <pc:spChg chg="mod">
          <ac:chgData name="Cariou, Laurent" userId="4453f93f-2ed2-46e8-bb8c-3237fbfdd40b" providerId="ADAL" clId="{79FDBA82-BD3A-4781-81A6-7C07857147C8}" dt="2023-04-06T15:59:31.924" v="23"/>
          <ac:spMkLst>
            <pc:docMk/>
            <pc:sldMk cId="1968720319" sldId="2366"/>
            <ac:spMk id="6" creationId="{00000000-0000-0000-0000-000000000000}"/>
          </ac:spMkLst>
        </pc:spChg>
      </pc:sldChg>
      <pc:sldChg chg="modSp">
        <pc:chgData name="Cariou, Laurent" userId="4453f93f-2ed2-46e8-bb8c-3237fbfdd40b" providerId="ADAL" clId="{79FDBA82-BD3A-4781-81A6-7C07857147C8}" dt="2023-04-06T15:59:31.924" v="23"/>
        <pc:sldMkLst>
          <pc:docMk/>
          <pc:sldMk cId="3529847734" sldId="2367"/>
        </pc:sldMkLst>
        <pc:spChg chg="mod">
          <ac:chgData name="Cariou, Laurent" userId="4453f93f-2ed2-46e8-bb8c-3237fbfdd40b" providerId="ADAL" clId="{79FDBA82-BD3A-4781-81A6-7C07857147C8}" dt="2023-04-06T15:59:31.924" v="23"/>
          <ac:spMkLst>
            <pc:docMk/>
            <pc:sldMk cId="3529847734" sldId="2367"/>
            <ac:spMk id="6" creationId="{7D860C36-DE8E-4A38-9A56-86124D51DDE5}"/>
          </ac:spMkLst>
        </pc:spChg>
      </pc:sldChg>
      <pc:sldChg chg="modSp">
        <pc:chgData name="Cariou, Laurent" userId="4453f93f-2ed2-46e8-bb8c-3237fbfdd40b" providerId="ADAL" clId="{79FDBA82-BD3A-4781-81A6-7C07857147C8}" dt="2023-04-06T15:59:31.924" v="23"/>
        <pc:sldMkLst>
          <pc:docMk/>
          <pc:sldMk cId="2879271826" sldId="2368"/>
        </pc:sldMkLst>
        <pc:spChg chg="mod">
          <ac:chgData name="Cariou, Laurent" userId="4453f93f-2ed2-46e8-bb8c-3237fbfdd40b" providerId="ADAL" clId="{79FDBA82-BD3A-4781-81A6-7C07857147C8}" dt="2023-04-06T15:59:31.924" v="23"/>
          <ac:spMkLst>
            <pc:docMk/>
            <pc:sldMk cId="2879271826" sldId="2368"/>
            <ac:spMk id="6" creationId="{E24E31CD-D112-4DBF-A8C9-966FC210560C}"/>
          </ac:spMkLst>
        </pc:spChg>
      </pc:sldChg>
      <pc:sldChg chg="modSp">
        <pc:chgData name="Cariou, Laurent" userId="4453f93f-2ed2-46e8-bb8c-3237fbfdd40b" providerId="ADAL" clId="{79FDBA82-BD3A-4781-81A6-7C07857147C8}" dt="2023-04-06T15:59:31.924" v="23"/>
        <pc:sldMkLst>
          <pc:docMk/>
          <pc:sldMk cId="869819684" sldId="2369"/>
        </pc:sldMkLst>
        <pc:spChg chg="mod">
          <ac:chgData name="Cariou, Laurent" userId="4453f93f-2ed2-46e8-bb8c-3237fbfdd40b" providerId="ADAL" clId="{79FDBA82-BD3A-4781-81A6-7C07857147C8}" dt="2023-04-06T15:59:31.924" v="23"/>
          <ac:spMkLst>
            <pc:docMk/>
            <pc:sldMk cId="869819684" sldId="2369"/>
            <ac:spMk id="6" creationId="{D8B20574-F885-4A6B-AAA8-E6FD392139AA}"/>
          </ac:spMkLst>
        </pc:spChg>
      </pc:sldChg>
      <pc:sldChg chg="modSp">
        <pc:chgData name="Cariou, Laurent" userId="4453f93f-2ed2-46e8-bb8c-3237fbfdd40b" providerId="ADAL" clId="{79FDBA82-BD3A-4781-81A6-7C07857147C8}" dt="2023-04-06T15:59:31.924" v="23"/>
        <pc:sldMkLst>
          <pc:docMk/>
          <pc:sldMk cId="2876642896" sldId="2370"/>
        </pc:sldMkLst>
        <pc:spChg chg="mod">
          <ac:chgData name="Cariou, Laurent" userId="4453f93f-2ed2-46e8-bb8c-3237fbfdd40b" providerId="ADAL" clId="{79FDBA82-BD3A-4781-81A6-7C07857147C8}" dt="2023-04-06T15:59:31.924" v="23"/>
          <ac:spMkLst>
            <pc:docMk/>
            <pc:sldMk cId="2876642896" sldId="2370"/>
            <ac:spMk id="6" creationId="{4799B28B-F402-436A-8140-DABC43E9133F}"/>
          </ac:spMkLst>
        </pc:spChg>
      </pc:sldChg>
      <pc:sldChg chg="addSp modSp">
        <pc:chgData name="Cariou, Laurent" userId="4453f93f-2ed2-46e8-bb8c-3237fbfdd40b" providerId="ADAL" clId="{79FDBA82-BD3A-4781-81A6-7C07857147C8}" dt="2023-04-06T15:59:31.924" v="23"/>
        <pc:sldMkLst>
          <pc:docMk/>
          <pc:sldMk cId="512649330" sldId="2371"/>
        </pc:sldMkLst>
        <pc:spChg chg="add mod">
          <ac:chgData name="Cariou, Laurent" userId="4453f93f-2ed2-46e8-bb8c-3237fbfdd40b" providerId="ADAL" clId="{79FDBA82-BD3A-4781-81A6-7C07857147C8}" dt="2023-04-06T15:59:31.924" v="23"/>
          <ac:spMkLst>
            <pc:docMk/>
            <pc:sldMk cId="512649330" sldId="2371"/>
            <ac:spMk id="7" creationId="{197E9C16-3D39-76F6-D305-7EDBEF924841}"/>
          </ac:spMkLst>
        </pc:spChg>
      </pc:sldChg>
      <pc:sldChg chg="addSp modSp">
        <pc:chgData name="Cariou, Laurent" userId="4453f93f-2ed2-46e8-bb8c-3237fbfdd40b" providerId="ADAL" clId="{79FDBA82-BD3A-4781-81A6-7C07857147C8}" dt="2023-04-06T15:59:31.924" v="23"/>
        <pc:sldMkLst>
          <pc:docMk/>
          <pc:sldMk cId="3174038002" sldId="2373"/>
        </pc:sldMkLst>
        <pc:spChg chg="add mod">
          <ac:chgData name="Cariou, Laurent" userId="4453f93f-2ed2-46e8-bb8c-3237fbfdd40b" providerId="ADAL" clId="{79FDBA82-BD3A-4781-81A6-7C07857147C8}" dt="2023-04-06T15:59:31.924" v="23"/>
          <ac:spMkLst>
            <pc:docMk/>
            <pc:sldMk cId="3174038002" sldId="2373"/>
            <ac:spMk id="5" creationId="{C2D45488-E4A6-7BE5-8E59-AF66A7A14C39}"/>
          </ac:spMkLst>
        </pc:spChg>
      </pc:sldChg>
      <pc:sldChg chg="addSp delSp modSp">
        <pc:chgData name="Cariou, Laurent" userId="4453f93f-2ed2-46e8-bb8c-3237fbfdd40b" providerId="ADAL" clId="{79FDBA82-BD3A-4781-81A6-7C07857147C8}" dt="2023-04-06T15:59:31.924" v="23"/>
        <pc:sldMkLst>
          <pc:docMk/>
          <pc:sldMk cId="3268355987" sldId="2374"/>
        </pc:sldMkLst>
        <pc:spChg chg="mod">
          <ac:chgData name="Cariou, Laurent" userId="4453f93f-2ed2-46e8-bb8c-3237fbfdd40b" providerId="ADAL" clId="{79FDBA82-BD3A-4781-81A6-7C07857147C8}" dt="2023-04-06T15:59:31.924" v="23"/>
          <ac:spMkLst>
            <pc:docMk/>
            <pc:sldMk cId="3268355987" sldId="2374"/>
            <ac:spMk id="6" creationId="{22ADEACB-3D9A-47AD-BAD1-1AF1C3D73E95}"/>
          </ac:spMkLst>
        </pc:spChg>
        <pc:spChg chg="add del mod">
          <ac:chgData name="Cariou, Laurent" userId="4453f93f-2ed2-46e8-bb8c-3237fbfdd40b" providerId="ADAL" clId="{79FDBA82-BD3A-4781-81A6-7C07857147C8}" dt="2023-04-06T15:59:13.369" v="22"/>
          <ac:spMkLst>
            <pc:docMk/>
            <pc:sldMk cId="3268355987" sldId="2374"/>
            <ac:spMk id="7" creationId="{01BBB157-6656-5648-FCF4-747D7B998FF9}"/>
          </ac:spMkLst>
        </pc:spChg>
      </pc:sldChg>
      <pc:sldChg chg="addSp modSp">
        <pc:chgData name="Cariou, Laurent" userId="4453f93f-2ed2-46e8-bb8c-3237fbfdd40b" providerId="ADAL" clId="{79FDBA82-BD3A-4781-81A6-7C07857147C8}" dt="2023-04-06T15:59:31.924" v="23"/>
        <pc:sldMkLst>
          <pc:docMk/>
          <pc:sldMk cId="3179365311" sldId="2375"/>
        </pc:sldMkLst>
        <pc:spChg chg="add mod">
          <ac:chgData name="Cariou, Laurent" userId="4453f93f-2ed2-46e8-bb8c-3237fbfdd40b" providerId="ADAL" clId="{79FDBA82-BD3A-4781-81A6-7C07857147C8}" dt="2023-04-06T15:59:31.924" v="23"/>
          <ac:spMkLst>
            <pc:docMk/>
            <pc:sldMk cId="3179365311" sldId="2375"/>
            <ac:spMk id="6" creationId="{6A15C97B-4D95-B517-7E2C-8D59925C72E6}"/>
          </ac:spMkLst>
        </pc:spChg>
      </pc:sldChg>
      <pc:sldChg chg="del">
        <pc:chgData name="Cariou, Laurent" userId="4453f93f-2ed2-46e8-bb8c-3237fbfdd40b" providerId="ADAL" clId="{79FDBA82-BD3A-4781-81A6-7C07857147C8}" dt="2023-02-15T17:37:50.998" v="0" actId="47"/>
        <pc:sldMkLst>
          <pc:docMk/>
          <pc:sldMk cId="3901423942" sldId="2376"/>
        </pc:sldMkLst>
      </pc:sldChg>
      <pc:sldChg chg="addSp modSp">
        <pc:chgData name="Cariou, Laurent" userId="4453f93f-2ed2-46e8-bb8c-3237fbfdd40b" providerId="ADAL" clId="{79FDBA82-BD3A-4781-81A6-7C07857147C8}" dt="2023-04-06T15:59:31.924" v="23"/>
        <pc:sldMkLst>
          <pc:docMk/>
          <pc:sldMk cId="4234481507" sldId="2377"/>
        </pc:sldMkLst>
        <pc:spChg chg="add mod">
          <ac:chgData name="Cariou, Laurent" userId="4453f93f-2ed2-46e8-bb8c-3237fbfdd40b" providerId="ADAL" clId="{79FDBA82-BD3A-4781-81A6-7C07857147C8}" dt="2023-04-06T15:59:31.924" v="23"/>
          <ac:spMkLst>
            <pc:docMk/>
            <pc:sldMk cId="4234481507" sldId="2377"/>
            <ac:spMk id="6" creationId="{07FCFE9C-0CB4-147D-C848-22994BDB3419}"/>
          </ac:spMkLst>
        </pc:spChg>
      </pc:sldChg>
      <pc:sldMasterChg chg="modSp mod modSldLayout">
        <pc:chgData name="Cariou, Laurent" userId="4453f93f-2ed2-46e8-bb8c-3237fbfdd40b" providerId="ADAL" clId="{79FDBA82-BD3A-4781-81A6-7C07857147C8}" dt="2023-04-06T15:59:31.924" v="23"/>
        <pc:sldMasterMkLst>
          <pc:docMk/>
          <pc:sldMasterMk cId="0" sldId="2147483648"/>
        </pc:sldMasterMkLst>
        <pc:spChg chg="mod">
          <ac:chgData name="Cariou, Laurent" userId="4453f93f-2ed2-46e8-bb8c-3237fbfdd40b" providerId="ADAL" clId="{79FDBA82-BD3A-4781-81A6-7C07857147C8}" dt="2023-04-06T15:58:28.818" v="12" actId="20577"/>
          <ac:spMkLst>
            <pc:docMk/>
            <pc:sldMasterMk cId="0" sldId="2147483648"/>
            <ac:spMk id="10" creationId="{00000000-0000-0000-0000-000000000000}"/>
          </ac:spMkLst>
        </pc:spChg>
        <pc:sldLayoutChg chg="modSp">
          <pc:chgData name="Cariou, Laurent" userId="4453f93f-2ed2-46e8-bb8c-3237fbfdd40b" providerId="ADAL" clId="{79FDBA82-BD3A-4781-81A6-7C07857147C8}" dt="2023-04-06T15:59:31.924" v="23"/>
          <pc:sldLayoutMkLst>
            <pc:docMk/>
            <pc:sldMasterMk cId="0" sldId="2147483648"/>
            <pc:sldLayoutMk cId="0" sldId="2147483649"/>
          </pc:sldLayoutMkLst>
          <pc:spChg chg="mod">
            <ac:chgData name="Cariou, Laurent" userId="4453f93f-2ed2-46e8-bb8c-3237fbfdd40b" providerId="ADAL" clId="{79FDBA82-BD3A-4781-81A6-7C07857147C8}" dt="2023-04-06T15:59:31.924" v="2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79FDBA82-BD3A-4781-81A6-7C07857147C8}" dt="2023-04-06T15:59:31.924" v="23"/>
          <pc:sldLayoutMkLst>
            <pc:docMk/>
            <pc:sldMasterMk cId="0" sldId="2147483648"/>
            <pc:sldLayoutMk cId="0" sldId="2147483650"/>
          </pc:sldLayoutMkLst>
          <pc:spChg chg="mod">
            <ac:chgData name="Cariou, Laurent" userId="4453f93f-2ed2-46e8-bb8c-3237fbfdd40b" providerId="ADAL" clId="{79FDBA82-BD3A-4781-81A6-7C07857147C8}" dt="2023-04-06T15:59:31.924" v="2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79FDBA82-BD3A-4781-81A6-7C07857147C8}" dt="2023-04-06T15:59:31.924" v="23"/>
          <pc:sldLayoutMkLst>
            <pc:docMk/>
            <pc:sldMasterMk cId="0" sldId="2147483648"/>
            <pc:sldLayoutMk cId="0" sldId="2147483651"/>
          </pc:sldLayoutMkLst>
          <pc:spChg chg="mod">
            <ac:chgData name="Cariou, Laurent" userId="4453f93f-2ed2-46e8-bb8c-3237fbfdd40b" providerId="ADAL" clId="{79FDBA82-BD3A-4781-81A6-7C07857147C8}" dt="2023-04-06T15:59:31.924" v="2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79FDBA82-BD3A-4781-81A6-7C07857147C8}" dt="2023-04-06T15:59:31.924" v="23"/>
          <pc:sldLayoutMkLst>
            <pc:docMk/>
            <pc:sldMasterMk cId="0" sldId="2147483648"/>
            <pc:sldLayoutMk cId="0" sldId="2147483652"/>
          </pc:sldLayoutMkLst>
          <pc:spChg chg="mod">
            <ac:chgData name="Cariou, Laurent" userId="4453f93f-2ed2-46e8-bb8c-3237fbfdd40b" providerId="ADAL" clId="{79FDBA82-BD3A-4781-81A6-7C07857147C8}" dt="2023-04-06T15:59:31.924" v="2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79FDBA82-BD3A-4781-81A6-7C07857147C8}" dt="2023-04-06T15:59:31.924" v="23"/>
          <pc:sldLayoutMkLst>
            <pc:docMk/>
            <pc:sldMasterMk cId="0" sldId="2147483648"/>
            <pc:sldLayoutMk cId="0" sldId="2147483654"/>
          </pc:sldLayoutMkLst>
          <pc:spChg chg="mod">
            <ac:chgData name="Cariou, Laurent" userId="4453f93f-2ed2-46e8-bb8c-3237fbfdd40b" providerId="ADAL" clId="{79FDBA82-BD3A-4781-81A6-7C07857147C8}" dt="2023-04-06T15:59:31.924" v="2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79FDBA82-BD3A-4781-81A6-7C07857147C8}" dt="2023-04-06T15:59:31.924" v="23"/>
          <pc:sldLayoutMkLst>
            <pc:docMk/>
            <pc:sldMasterMk cId="0" sldId="2147483648"/>
            <pc:sldLayoutMk cId="0" sldId="2147483655"/>
          </pc:sldLayoutMkLst>
          <pc:spChg chg="mod">
            <ac:chgData name="Cariou, Laurent" userId="4453f93f-2ed2-46e8-bb8c-3237fbfdd40b" providerId="ADAL" clId="{79FDBA82-BD3A-4781-81A6-7C07857147C8}" dt="2023-04-06T15:59:31.924" v="23"/>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7CABC786-1319-4859-A282-4B9D2E4438B5}"/>
    <pc:docChg chg="modSld">
      <pc:chgData name="Cariou, Laurent" userId="4453f93f-2ed2-46e8-bb8c-3237fbfdd40b" providerId="ADAL" clId="{7CABC786-1319-4859-A282-4B9D2E4438B5}" dt="2023-02-15T15:46:29.035" v="1"/>
      <pc:docMkLst>
        <pc:docMk/>
      </pc:docMkLst>
      <pc:sldChg chg="modSp">
        <pc:chgData name="Cariou, Laurent" userId="4453f93f-2ed2-46e8-bb8c-3237fbfdd40b" providerId="ADAL" clId="{7CABC786-1319-4859-A282-4B9D2E4438B5}" dt="2023-02-15T15:46:29.035" v="1"/>
        <pc:sldMkLst>
          <pc:docMk/>
          <pc:sldMk cId="0" sldId="256"/>
        </pc:sldMkLst>
        <pc:graphicFrameChg chg="mod">
          <ac:chgData name="Cariou, Laurent" userId="4453f93f-2ed2-46e8-bb8c-3237fbfdd40b" providerId="ADAL" clId="{7CABC786-1319-4859-A282-4B9D2E4438B5}" dt="2023-02-15T15:46:29.035" v="1"/>
          <ac:graphicFrameMkLst>
            <pc:docMk/>
            <pc:sldMk cId="0" sldId="256"/>
            <ac:graphicFrameMk id="3075" creationId="{00000000-0000-0000-0000-000000000000}"/>
          </ac:graphicFrameMkLst>
        </pc:graphicFrameChg>
      </pc:sldChg>
      <pc:sldChg chg="modSp mod">
        <pc:chgData name="Cariou, Laurent" userId="4453f93f-2ed2-46e8-bb8c-3237fbfdd40b" providerId="ADAL" clId="{7CABC786-1319-4859-A282-4B9D2E4438B5}" dt="2023-02-15T10:38:47.033" v="0" actId="20577"/>
        <pc:sldMkLst>
          <pc:docMk/>
          <pc:sldMk cId="3179365311" sldId="2375"/>
        </pc:sldMkLst>
        <pc:spChg chg="mod">
          <ac:chgData name="Cariou, Laurent" userId="4453f93f-2ed2-46e8-bb8c-3237fbfdd40b" providerId="ADAL" clId="{7CABC786-1319-4859-A282-4B9D2E4438B5}" dt="2023-02-15T10:38:47.033" v="0" actId="20577"/>
          <ac:spMkLst>
            <pc:docMk/>
            <pc:sldMk cId="3179365311" sldId="2375"/>
            <ac:spMk id="3" creationId="{618C2E1B-42CF-4D86-A75E-4CB299C0E73B}"/>
          </ac:spMkLst>
        </pc:spChg>
      </pc:sldChg>
    </pc:docChg>
  </pc:docChgLst>
  <pc:docChgLst>
    <pc:chgData name="Cariou, Laurent" userId="4453f93f-2ed2-46e8-bb8c-3237fbfdd40b" providerId="ADAL" clId="{C504A877-97B5-47E4-B9BA-3FDE58B0973D}"/>
    <pc:docChg chg="delSld modSld">
      <pc:chgData name="Cariou, Laurent" userId="4453f93f-2ed2-46e8-bb8c-3237fbfdd40b" providerId="ADAL" clId="{C504A877-97B5-47E4-B9BA-3FDE58B0973D}" dt="2023-01-04T17:43:32.628" v="2" actId="14100"/>
      <pc:docMkLst>
        <pc:docMk/>
      </pc:docMkLst>
      <pc:sldChg chg="modSp mod">
        <pc:chgData name="Cariou, Laurent" userId="4453f93f-2ed2-46e8-bb8c-3237fbfdd40b" providerId="ADAL" clId="{C504A877-97B5-47E4-B9BA-3FDE58B0973D}" dt="2023-01-04T17:43:32.628" v="2" actId="14100"/>
        <pc:sldMkLst>
          <pc:docMk/>
          <pc:sldMk cId="993947514" sldId="2370"/>
        </pc:sldMkLst>
        <pc:spChg chg="mod">
          <ac:chgData name="Cariou, Laurent" userId="4453f93f-2ed2-46e8-bb8c-3237fbfdd40b" providerId="ADAL" clId="{C504A877-97B5-47E4-B9BA-3FDE58B0973D}" dt="2023-01-04T17:43:32.628" v="2" actId="14100"/>
          <ac:spMkLst>
            <pc:docMk/>
            <pc:sldMk cId="993947514" sldId="2370"/>
            <ac:spMk id="3" creationId="{49704FE9-C529-4EE0-8EB3-A5FAE48042EE}"/>
          </ac:spMkLst>
        </pc:spChg>
      </pc:sldChg>
      <pc:sldChg chg="del">
        <pc:chgData name="Cariou, Laurent" userId="4453f93f-2ed2-46e8-bb8c-3237fbfdd40b" providerId="ADAL" clId="{C504A877-97B5-47E4-B9BA-3FDE58B0973D}" dt="2023-01-04T17:43:04.291" v="0" actId="47"/>
        <pc:sldMkLst>
          <pc:docMk/>
          <pc:sldMk cId="1480397117" sldId="2371"/>
        </pc:sldMkLst>
      </pc:sldChg>
      <pc:sldChg chg="del">
        <pc:chgData name="Cariou, Laurent" userId="4453f93f-2ed2-46e8-bb8c-3237fbfdd40b" providerId="ADAL" clId="{C504A877-97B5-47E4-B9BA-3FDE58B0973D}" dt="2023-01-04T17:43:05.095" v="1" actId="47"/>
        <pc:sldMkLst>
          <pc:docMk/>
          <pc:sldMk cId="1961953565" sldId="2372"/>
        </pc:sldMkLst>
      </pc:sldChg>
    </pc:docChg>
  </pc:docChgLst>
  <pc:docChgLst>
    <pc:chgData name="Cariou, Laurent" userId="4453f93f-2ed2-46e8-bb8c-3237fbfdd40b" providerId="ADAL" clId="{C3F2D21D-1E59-41A4-BAB8-90E1EEC6C59B}"/>
    <pc:docChg chg="undo redo custSel addSld delSld modSld sldOrd">
      <pc:chgData name="Cariou, Laurent" userId="4453f93f-2ed2-46e8-bb8c-3237fbfdd40b" providerId="ADAL" clId="{C3F2D21D-1E59-41A4-BAB8-90E1EEC6C59B}" dt="2023-02-07T15:29:56.979" v="8312" actId="20577"/>
      <pc:docMkLst>
        <pc:docMk/>
      </pc:docMkLst>
      <pc:sldChg chg="modSp mod">
        <pc:chgData name="Cariou, Laurent" userId="4453f93f-2ed2-46e8-bb8c-3237fbfdd40b" providerId="ADAL" clId="{C3F2D21D-1E59-41A4-BAB8-90E1EEC6C59B}" dt="2023-01-09T10:54:47.437" v="313" actId="20577"/>
        <pc:sldMkLst>
          <pc:docMk/>
          <pc:sldMk cId="0" sldId="256"/>
        </pc:sldMkLst>
        <pc:spChg chg="mod">
          <ac:chgData name="Cariou, Laurent" userId="4453f93f-2ed2-46e8-bb8c-3237fbfdd40b" providerId="ADAL" clId="{C3F2D21D-1E59-41A4-BAB8-90E1EEC6C59B}" dt="2023-01-09T10:54:47.437" v="313" actId="20577"/>
          <ac:spMkLst>
            <pc:docMk/>
            <pc:sldMk cId="0" sldId="256"/>
            <ac:spMk id="3073" creationId="{00000000-0000-0000-0000-000000000000}"/>
          </ac:spMkLst>
        </pc:spChg>
        <pc:spChg chg="mod">
          <ac:chgData name="Cariou, Laurent" userId="4453f93f-2ed2-46e8-bb8c-3237fbfdd40b" providerId="ADAL" clId="{C3F2D21D-1E59-41A4-BAB8-90E1EEC6C59B}" dt="2023-01-09T10:36:32.877" v="61" actId="20577"/>
          <ac:spMkLst>
            <pc:docMk/>
            <pc:sldMk cId="0" sldId="256"/>
            <ac:spMk id="3074" creationId="{00000000-0000-0000-0000-000000000000}"/>
          </ac:spMkLst>
        </pc:spChg>
        <pc:graphicFrameChg chg="mod">
          <ac:chgData name="Cariou, Laurent" userId="4453f93f-2ed2-46e8-bb8c-3237fbfdd40b" providerId="ADAL" clId="{C3F2D21D-1E59-41A4-BAB8-90E1EEC6C59B}" dt="2023-01-09T10:36:37.335" v="62"/>
          <ac:graphicFrameMkLst>
            <pc:docMk/>
            <pc:sldMk cId="0" sldId="256"/>
            <ac:graphicFrameMk id="3075" creationId="{00000000-0000-0000-0000-000000000000}"/>
          </ac:graphicFrameMkLst>
        </pc:graphicFrameChg>
      </pc:sldChg>
      <pc:sldChg chg="addSp modSp add mod chgLayout">
        <pc:chgData name="Cariou, Laurent" userId="4453f93f-2ed2-46e8-bb8c-3237fbfdd40b" providerId="ADAL" clId="{C3F2D21D-1E59-41A4-BAB8-90E1EEC6C59B}" dt="2023-01-24T18:32:03.791" v="4217" actId="1035"/>
        <pc:sldMkLst>
          <pc:docMk/>
          <pc:sldMk cId="1324712997" sldId="259"/>
        </pc:sldMkLst>
        <pc:spChg chg="mod ord">
          <ac:chgData name="Cariou, Laurent" userId="4453f93f-2ed2-46e8-bb8c-3237fbfdd40b" providerId="ADAL" clId="{C3F2D21D-1E59-41A4-BAB8-90E1EEC6C59B}" dt="2023-01-09T15:07:12.811" v="2226" actId="700"/>
          <ac:spMkLst>
            <pc:docMk/>
            <pc:sldMk cId="1324712997" sldId="259"/>
            <ac:spMk id="2" creationId="{49F4F058-030A-4736-AD3E-D264CBD92D0F}"/>
          </ac:spMkLst>
        </pc:spChg>
        <pc:spChg chg="mod ord">
          <ac:chgData name="Cariou, Laurent" userId="4453f93f-2ed2-46e8-bb8c-3237fbfdd40b" providerId="ADAL" clId="{C3F2D21D-1E59-41A4-BAB8-90E1EEC6C59B}" dt="2023-01-24T18:32:03.791" v="4217" actId="1035"/>
          <ac:spMkLst>
            <pc:docMk/>
            <pc:sldMk cId="1324712997" sldId="259"/>
            <ac:spMk id="3" creationId="{C10A15E4-6853-4F50-8229-3400156FD863}"/>
          </ac:spMkLst>
        </pc:spChg>
        <pc:spChg chg="add mod">
          <ac:chgData name="Cariou, Laurent" userId="4453f93f-2ed2-46e8-bb8c-3237fbfdd40b" providerId="ADAL" clId="{C3F2D21D-1E59-41A4-BAB8-90E1EEC6C59B}" dt="2023-01-09T15:23:46.343" v="3206"/>
          <ac:spMkLst>
            <pc:docMk/>
            <pc:sldMk cId="1324712997" sldId="259"/>
            <ac:spMk id="4" creationId="{44BA20D8-F6DA-4A75-8001-2A019466F0F1}"/>
          </ac:spMkLst>
        </pc:spChg>
        <pc:spChg chg="add mod">
          <ac:chgData name="Cariou, Laurent" userId="4453f93f-2ed2-46e8-bb8c-3237fbfdd40b" providerId="ADAL" clId="{C3F2D21D-1E59-41A4-BAB8-90E1EEC6C59B}" dt="2023-01-09T15:23:46.343" v="3206"/>
          <ac:spMkLst>
            <pc:docMk/>
            <pc:sldMk cId="1324712997" sldId="259"/>
            <ac:spMk id="5" creationId="{B37F66BE-BC34-4194-A2DE-25E2E75E0894}"/>
          </ac:spMkLst>
        </pc:spChg>
      </pc:sldChg>
      <pc:sldChg chg="add del">
        <pc:chgData name="Cariou, Laurent" userId="4453f93f-2ed2-46e8-bb8c-3237fbfdd40b" providerId="ADAL" clId="{C3F2D21D-1E59-41A4-BAB8-90E1EEC6C59B}" dt="2023-01-09T15:21:16.356" v="3101" actId="47"/>
        <pc:sldMkLst>
          <pc:docMk/>
          <pc:sldMk cId="835079153" sldId="263"/>
        </pc:sldMkLst>
      </pc:sldChg>
      <pc:sldChg chg="addSp modSp add mod">
        <pc:chgData name="Cariou, Laurent" userId="4453f93f-2ed2-46e8-bb8c-3237fbfdd40b" providerId="ADAL" clId="{C3F2D21D-1E59-41A4-BAB8-90E1EEC6C59B}" dt="2023-01-30T15:41:03.219" v="6998" actId="5793"/>
        <pc:sldMkLst>
          <pc:docMk/>
          <pc:sldMk cId="65702633" sldId="265"/>
        </pc:sldMkLst>
        <pc:spChg chg="mod">
          <ac:chgData name="Cariou, Laurent" userId="4453f93f-2ed2-46e8-bb8c-3237fbfdd40b" providerId="ADAL" clId="{C3F2D21D-1E59-41A4-BAB8-90E1EEC6C59B}" dt="2023-01-23T15:54:21.811" v="3698" actId="1038"/>
          <ac:spMkLst>
            <pc:docMk/>
            <pc:sldMk cId="65702633" sldId="265"/>
            <ac:spMk id="2" creationId="{D765C1A0-5CCA-4A15-8585-6453B03EB0CE}"/>
          </ac:spMkLst>
        </pc:spChg>
        <pc:spChg chg="mod">
          <ac:chgData name="Cariou, Laurent" userId="4453f93f-2ed2-46e8-bb8c-3237fbfdd40b" providerId="ADAL" clId="{C3F2D21D-1E59-41A4-BAB8-90E1EEC6C59B}" dt="2023-01-30T15:41:03.219" v="6998" actId="5793"/>
          <ac:spMkLst>
            <pc:docMk/>
            <pc:sldMk cId="65702633" sldId="265"/>
            <ac:spMk id="3" creationId="{618C2E1B-42CF-4D86-A75E-4CB299C0E73B}"/>
          </ac:spMkLst>
        </pc:spChg>
        <pc:spChg chg="add mod">
          <ac:chgData name="Cariou, Laurent" userId="4453f93f-2ed2-46e8-bb8c-3237fbfdd40b" providerId="ADAL" clId="{C3F2D21D-1E59-41A4-BAB8-90E1EEC6C59B}" dt="2023-01-09T15:23:43.904" v="3205"/>
          <ac:spMkLst>
            <pc:docMk/>
            <pc:sldMk cId="65702633" sldId="265"/>
            <ac:spMk id="4" creationId="{8A2538E2-4D0A-4031-988A-EA77486E6EB6}"/>
          </ac:spMkLst>
        </pc:spChg>
        <pc:spChg chg="add mod">
          <ac:chgData name="Cariou, Laurent" userId="4453f93f-2ed2-46e8-bb8c-3237fbfdd40b" providerId="ADAL" clId="{C3F2D21D-1E59-41A4-BAB8-90E1EEC6C59B}" dt="2023-01-09T15:23:43.904" v="3205"/>
          <ac:spMkLst>
            <pc:docMk/>
            <pc:sldMk cId="65702633" sldId="265"/>
            <ac:spMk id="5" creationId="{0594DB18-7984-4DA1-A664-1E8AC006220F}"/>
          </ac:spMkLst>
        </pc:spChg>
      </pc:sldChg>
      <pc:sldChg chg="addSp delSp modSp mod ord">
        <pc:chgData name="Cariou, Laurent" userId="4453f93f-2ed2-46e8-bb8c-3237fbfdd40b" providerId="ADAL" clId="{C3F2D21D-1E59-41A4-BAB8-90E1EEC6C59B}" dt="2023-01-30T15:21:29.970" v="5659" actId="20577"/>
        <pc:sldMkLst>
          <pc:docMk/>
          <pc:sldMk cId="1968720319" sldId="2366"/>
        </pc:sldMkLst>
        <pc:spChg chg="mod">
          <ac:chgData name="Cariou, Laurent" userId="4453f93f-2ed2-46e8-bb8c-3237fbfdd40b" providerId="ADAL" clId="{C3F2D21D-1E59-41A4-BAB8-90E1EEC6C59B}" dt="2023-01-09T10:37:56.500" v="73"/>
          <ac:spMkLst>
            <pc:docMk/>
            <pc:sldMk cId="1968720319" sldId="2366"/>
            <ac:spMk id="2" creationId="{00000000-0000-0000-0000-000000000000}"/>
          </ac:spMkLst>
        </pc:spChg>
        <pc:spChg chg="mod">
          <ac:chgData name="Cariou, Laurent" userId="4453f93f-2ed2-46e8-bb8c-3237fbfdd40b" providerId="ADAL" clId="{C3F2D21D-1E59-41A4-BAB8-90E1EEC6C59B}" dt="2023-01-30T15:21:29.970" v="5659" actId="20577"/>
          <ac:spMkLst>
            <pc:docMk/>
            <pc:sldMk cId="1968720319" sldId="2366"/>
            <ac:spMk id="3" creationId="{00000000-0000-0000-0000-000000000000}"/>
          </ac:spMkLst>
        </pc:spChg>
        <pc:graphicFrameChg chg="add del mod">
          <ac:chgData name="Cariou, Laurent" userId="4453f93f-2ed2-46e8-bb8c-3237fbfdd40b" providerId="ADAL" clId="{C3F2D21D-1E59-41A4-BAB8-90E1EEC6C59B}" dt="2023-01-09T10:37:44.561" v="68" actId="478"/>
          <ac:graphicFrameMkLst>
            <pc:docMk/>
            <pc:sldMk cId="1968720319" sldId="2366"/>
            <ac:graphicFrameMk id="7" creationId="{990356BA-B268-4C52-B5E9-8F24AA030FAB}"/>
          </ac:graphicFrameMkLst>
        </pc:graphicFrameChg>
      </pc:sldChg>
      <pc:sldChg chg="del">
        <pc:chgData name="Cariou, Laurent" userId="4453f93f-2ed2-46e8-bb8c-3237fbfdd40b" providerId="ADAL" clId="{C3F2D21D-1E59-41A4-BAB8-90E1EEC6C59B}" dt="2023-01-09T10:37:18.173" v="63" actId="47"/>
        <pc:sldMkLst>
          <pc:docMk/>
          <pc:sldMk cId="62878991" sldId="2367"/>
        </pc:sldMkLst>
      </pc:sldChg>
      <pc:sldChg chg="modSp new mod ord">
        <pc:chgData name="Cariou, Laurent" userId="4453f93f-2ed2-46e8-bb8c-3237fbfdd40b" providerId="ADAL" clId="{C3F2D21D-1E59-41A4-BAB8-90E1EEC6C59B}" dt="2023-01-30T15:54:11.676" v="7578" actId="114"/>
        <pc:sldMkLst>
          <pc:docMk/>
          <pc:sldMk cId="3529847734" sldId="2367"/>
        </pc:sldMkLst>
        <pc:spChg chg="mod">
          <ac:chgData name="Cariou, Laurent" userId="4453f93f-2ed2-46e8-bb8c-3237fbfdd40b" providerId="ADAL" clId="{C3F2D21D-1E59-41A4-BAB8-90E1EEC6C59B}" dt="2023-01-09T10:48:38.956" v="106"/>
          <ac:spMkLst>
            <pc:docMk/>
            <pc:sldMk cId="3529847734" sldId="2367"/>
            <ac:spMk id="2" creationId="{9DDABCEA-3EE7-42A5-81D6-DEF7C02C7C5C}"/>
          </ac:spMkLst>
        </pc:spChg>
        <pc:spChg chg="mod">
          <ac:chgData name="Cariou, Laurent" userId="4453f93f-2ed2-46e8-bb8c-3237fbfdd40b" providerId="ADAL" clId="{C3F2D21D-1E59-41A4-BAB8-90E1EEC6C59B}" dt="2023-01-30T15:54:11.676" v="7578" actId="114"/>
          <ac:spMkLst>
            <pc:docMk/>
            <pc:sldMk cId="3529847734" sldId="2367"/>
            <ac:spMk id="3" creationId="{9D1DAE15-DC00-4E4E-A031-E5B61E7A2FB9}"/>
          </ac:spMkLst>
        </pc:spChg>
      </pc:sldChg>
      <pc:sldChg chg="modSp new mod ord">
        <pc:chgData name="Cariou, Laurent" userId="4453f93f-2ed2-46e8-bb8c-3237fbfdd40b" providerId="ADAL" clId="{C3F2D21D-1E59-41A4-BAB8-90E1EEC6C59B}" dt="2023-01-23T15:57:08.407" v="3848" actId="404"/>
        <pc:sldMkLst>
          <pc:docMk/>
          <pc:sldMk cId="2879271826" sldId="2368"/>
        </pc:sldMkLst>
        <pc:spChg chg="mod">
          <ac:chgData name="Cariou, Laurent" userId="4453f93f-2ed2-46e8-bb8c-3237fbfdd40b" providerId="ADAL" clId="{C3F2D21D-1E59-41A4-BAB8-90E1EEC6C59B}" dt="2023-01-09T15:05:21.635" v="2143" actId="20577"/>
          <ac:spMkLst>
            <pc:docMk/>
            <pc:sldMk cId="2879271826" sldId="2368"/>
            <ac:spMk id="2" creationId="{9282974A-C837-4435-B2E3-424515BC4F0E}"/>
          </ac:spMkLst>
        </pc:spChg>
        <pc:spChg chg="mod">
          <ac:chgData name="Cariou, Laurent" userId="4453f93f-2ed2-46e8-bb8c-3237fbfdd40b" providerId="ADAL" clId="{C3F2D21D-1E59-41A4-BAB8-90E1EEC6C59B}" dt="2023-01-23T15:57:08.407" v="3848" actId="404"/>
          <ac:spMkLst>
            <pc:docMk/>
            <pc:sldMk cId="2879271826" sldId="2368"/>
            <ac:spMk id="3" creationId="{371A3B50-5EFA-4C26-95B6-95FDEB69E9E2}"/>
          </ac:spMkLst>
        </pc:spChg>
      </pc:sldChg>
      <pc:sldChg chg="del">
        <pc:chgData name="Cariou, Laurent" userId="4453f93f-2ed2-46e8-bb8c-3237fbfdd40b" providerId="ADAL" clId="{C3F2D21D-1E59-41A4-BAB8-90E1EEC6C59B}" dt="2023-01-09T10:37:18.564" v="64" actId="47"/>
        <pc:sldMkLst>
          <pc:docMk/>
          <pc:sldMk cId="4068755291" sldId="2368"/>
        </pc:sldMkLst>
      </pc:sldChg>
      <pc:sldChg chg="modSp new mod modNotesTx">
        <pc:chgData name="Cariou, Laurent" userId="4453f93f-2ed2-46e8-bb8c-3237fbfdd40b" providerId="ADAL" clId="{C3F2D21D-1E59-41A4-BAB8-90E1EEC6C59B}" dt="2023-01-30T15:46:58.516" v="7265" actId="6549"/>
        <pc:sldMkLst>
          <pc:docMk/>
          <pc:sldMk cId="869819684" sldId="2369"/>
        </pc:sldMkLst>
        <pc:spChg chg="mod">
          <ac:chgData name="Cariou, Laurent" userId="4453f93f-2ed2-46e8-bb8c-3237fbfdd40b" providerId="ADAL" clId="{C3F2D21D-1E59-41A4-BAB8-90E1EEC6C59B}" dt="2023-01-09T10:52:13.247" v="133" actId="20577"/>
          <ac:spMkLst>
            <pc:docMk/>
            <pc:sldMk cId="869819684" sldId="2369"/>
            <ac:spMk id="2" creationId="{B4807624-7562-488E-87B8-D18A22A4FFC4}"/>
          </ac:spMkLst>
        </pc:spChg>
        <pc:spChg chg="mod">
          <ac:chgData name="Cariou, Laurent" userId="4453f93f-2ed2-46e8-bb8c-3237fbfdd40b" providerId="ADAL" clId="{C3F2D21D-1E59-41A4-BAB8-90E1EEC6C59B}" dt="2023-01-30T15:25:14.317" v="5887" actId="20577"/>
          <ac:spMkLst>
            <pc:docMk/>
            <pc:sldMk cId="869819684" sldId="2369"/>
            <ac:spMk id="3" creationId="{50E59FBA-EFDE-449B-8DC9-DC2E07F1867C}"/>
          </ac:spMkLst>
        </pc:spChg>
      </pc:sldChg>
      <pc:sldChg chg="del">
        <pc:chgData name="Cariou, Laurent" userId="4453f93f-2ed2-46e8-bb8c-3237fbfdd40b" providerId="ADAL" clId="{C3F2D21D-1E59-41A4-BAB8-90E1EEC6C59B}" dt="2023-01-09T10:37:18.949" v="65" actId="47"/>
        <pc:sldMkLst>
          <pc:docMk/>
          <pc:sldMk cId="2676409001" sldId="2369"/>
        </pc:sldMkLst>
      </pc:sldChg>
      <pc:sldChg chg="del">
        <pc:chgData name="Cariou, Laurent" userId="4453f93f-2ed2-46e8-bb8c-3237fbfdd40b" providerId="ADAL" clId="{C3F2D21D-1E59-41A4-BAB8-90E1EEC6C59B}" dt="2023-01-09T10:37:19.962" v="66" actId="47"/>
        <pc:sldMkLst>
          <pc:docMk/>
          <pc:sldMk cId="993947514" sldId="2370"/>
        </pc:sldMkLst>
      </pc:sldChg>
      <pc:sldChg chg="modSp new mod modNotesTx">
        <pc:chgData name="Cariou, Laurent" userId="4453f93f-2ed2-46e8-bb8c-3237fbfdd40b" providerId="ADAL" clId="{C3F2D21D-1E59-41A4-BAB8-90E1EEC6C59B}" dt="2023-01-30T15:53:06.564" v="7576" actId="6549"/>
        <pc:sldMkLst>
          <pc:docMk/>
          <pc:sldMk cId="2876642896" sldId="2370"/>
        </pc:sldMkLst>
        <pc:spChg chg="mod">
          <ac:chgData name="Cariou, Laurent" userId="4453f93f-2ed2-46e8-bb8c-3237fbfdd40b" providerId="ADAL" clId="{C3F2D21D-1E59-41A4-BAB8-90E1EEC6C59B}" dt="2023-01-09T10:54:59.938" v="330" actId="20577"/>
          <ac:spMkLst>
            <pc:docMk/>
            <pc:sldMk cId="2876642896" sldId="2370"/>
            <ac:spMk id="2" creationId="{FB1A2A96-43C2-4571-A668-1127A652B90F}"/>
          </ac:spMkLst>
        </pc:spChg>
        <pc:spChg chg="mod">
          <ac:chgData name="Cariou, Laurent" userId="4453f93f-2ed2-46e8-bb8c-3237fbfdd40b" providerId="ADAL" clId="{C3F2D21D-1E59-41A4-BAB8-90E1EEC6C59B}" dt="2023-01-09T15:22:06.125" v="3108" actId="5793"/>
          <ac:spMkLst>
            <pc:docMk/>
            <pc:sldMk cId="2876642896" sldId="2370"/>
            <ac:spMk id="3" creationId="{07E0E1AD-3DEB-4878-B00A-9304A278E4B8}"/>
          </ac:spMkLst>
        </pc:spChg>
      </pc:sldChg>
      <pc:sldChg chg="addSp modSp add mod modNotesTx">
        <pc:chgData name="Cariou, Laurent" userId="4453f93f-2ed2-46e8-bb8c-3237fbfdd40b" providerId="ADAL" clId="{C3F2D21D-1E59-41A4-BAB8-90E1EEC6C59B}" dt="2023-01-30T19:24:53.549" v="7602" actId="313"/>
        <pc:sldMkLst>
          <pc:docMk/>
          <pc:sldMk cId="512649330" sldId="2371"/>
        </pc:sldMkLst>
        <pc:spChg chg="mod">
          <ac:chgData name="Cariou, Laurent" userId="4453f93f-2ed2-46e8-bb8c-3237fbfdd40b" providerId="ADAL" clId="{C3F2D21D-1E59-41A4-BAB8-90E1EEC6C59B}" dt="2023-01-09T15:10:59.158" v="2396" actId="20577"/>
          <ac:spMkLst>
            <pc:docMk/>
            <pc:sldMk cId="512649330" sldId="2371"/>
            <ac:spMk id="2" creationId="{49F4F058-030A-4736-AD3E-D264CBD92D0F}"/>
          </ac:spMkLst>
        </pc:spChg>
        <pc:spChg chg="mod">
          <ac:chgData name="Cariou, Laurent" userId="4453f93f-2ed2-46e8-bb8c-3237fbfdd40b" providerId="ADAL" clId="{C3F2D21D-1E59-41A4-BAB8-90E1EEC6C59B}" dt="2023-01-30T19:24:53.549" v="7602" actId="313"/>
          <ac:spMkLst>
            <pc:docMk/>
            <pc:sldMk cId="512649330" sldId="2371"/>
            <ac:spMk id="3" creationId="{C10A15E4-6853-4F50-8229-3400156FD863}"/>
          </ac:spMkLst>
        </pc:spChg>
        <pc:spChg chg="add mod">
          <ac:chgData name="Cariou, Laurent" userId="4453f93f-2ed2-46e8-bb8c-3237fbfdd40b" providerId="ADAL" clId="{C3F2D21D-1E59-41A4-BAB8-90E1EEC6C59B}" dt="2023-01-09T15:23:47.269" v="3207"/>
          <ac:spMkLst>
            <pc:docMk/>
            <pc:sldMk cId="512649330" sldId="2371"/>
            <ac:spMk id="5" creationId="{D71C0FA4-5D06-43F5-9231-CD33D616ABA6}"/>
          </ac:spMkLst>
        </pc:spChg>
        <pc:spChg chg="add mod">
          <ac:chgData name="Cariou, Laurent" userId="4453f93f-2ed2-46e8-bb8c-3237fbfdd40b" providerId="ADAL" clId="{C3F2D21D-1E59-41A4-BAB8-90E1EEC6C59B}" dt="2023-01-09T15:23:47.269" v="3207"/>
          <ac:spMkLst>
            <pc:docMk/>
            <pc:sldMk cId="512649330" sldId="2371"/>
            <ac:spMk id="6" creationId="{EAB05C02-6560-4FB6-9D16-11A5F6FF9532}"/>
          </ac:spMkLst>
        </pc:spChg>
        <pc:picChg chg="add mod">
          <ac:chgData name="Cariou, Laurent" userId="4453f93f-2ed2-46e8-bb8c-3237fbfdd40b" providerId="ADAL" clId="{C3F2D21D-1E59-41A4-BAB8-90E1EEC6C59B}" dt="2023-01-09T15:15:44.398" v="2756" actId="1076"/>
          <ac:picMkLst>
            <pc:docMk/>
            <pc:sldMk cId="512649330" sldId="2371"/>
            <ac:picMk id="4" creationId="{CE8C533C-4DEE-4966-A935-92D6B438B151}"/>
          </ac:picMkLst>
        </pc:picChg>
      </pc:sldChg>
      <pc:sldChg chg="new del">
        <pc:chgData name="Cariou, Laurent" userId="4453f93f-2ed2-46e8-bb8c-3237fbfdd40b" providerId="ADAL" clId="{C3F2D21D-1E59-41A4-BAB8-90E1EEC6C59B}" dt="2023-01-09T15:21:14.443" v="3100" actId="47"/>
        <pc:sldMkLst>
          <pc:docMk/>
          <pc:sldMk cId="1982971478" sldId="2372"/>
        </pc:sldMkLst>
      </pc:sldChg>
      <pc:sldChg chg="addSp delSp modSp add mod">
        <pc:chgData name="Cariou, Laurent" userId="4453f93f-2ed2-46e8-bb8c-3237fbfdd40b" providerId="ADAL" clId="{C3F2D21D-1E59-41A4-BAB8-90E1EEC6C59B}" dt="2023-02-07T15:29:56.979" v="8312" actId="20577"/>
        <pc:sldMkLst>
          <pc:docMk/>
          <pc:sldMk cId="3174038002" sldId="2373"/>
        </pc:sldMkLst>
        <pc:spChg chg="mod">
          <ac:chgData name="Cariou, Laurent" userId="4453f93f-2ed2-46e8-bb8c-3237fbfdd40b" providerId="ADAL" clId="{C3F2D21D-1E59-41A4-BAB8-90E1EEC6C59B}" dt="2023-02-07T15:25:48.939" v="8132" actId="338"/>
          <ac:spMkLst>
            <pc:docMk/>
            <pc:sldMk cId="3174038002" sldId="2373"/>
            <ac:spMk id="2" creationId="{49F4F058-030A-4736-AD3E-D264CBD92D0F}"/>
          </ac:spMkLst>
        </pc:spChg>
        <pc:spChg chg="mod">
          <ac:chgData name="Cariou, Laurent" userId="4453f93f-2ed2-46e8-bb8c-3237fbfdd40b" providerId="ADAL" clId="{C3F2D21D-1E59-41A4-BAB8-90E1EEC6C59B}" dt="2023-02-07T15:25:48.939" v="8132" actId="338"/>
          <ac:spMkLst>
            <pc:docMk/>
            <pc:sldMk cId="3174038002" sldId="2373"/>
            <ac:spMk id="3" creationId="{C10A15E4-6853-4F50-8229-3400156FD863}"/>
          </ac:spMkLst>
        </pc:spChg>
        <pc:spChg chg="add mod">
          <ac:chgData name="Cariou, Laurent" userId="4453f93f-2ed2-46e8-bb8c-3237fbfdd40b" providerId="ADAL" clId="{C3F2D21D-1E59-41A4-BAB8-90E1EEC6C59B}" dt="2023-02-07T15:25:48.939" v="8132" actId="338"/>
          <ac:spMkLst>
            <pc:docMk/>
            <pc:sldMk cId="3174038002" sldId="2373"/>
            <ac:spMk id="6" creationId="{71D9232A-2E89-4564-9C16-6BE9CC3BBE06}"/>
          </ac:spMkLst>
        </pc:spChg>
        <pc:spChg chg="add mod">
          <ac:chgData name="Cariou, Laurent" userId="4453f93f-2ed2-46e8-bb8c-3237fbfdd40b" providerId="ADAL" clId="{C3F2D21D-1E59-41A4-BAB8-90E1EEC6C59B}" dt="2023-02-07T15:25:48.939" v="8132" actId="338"/>
          <ac:spMkLst>
            <pc:docMk/>
            <pc:sldMk cId="3174038002" sldId="2373"/>
            <ac:spMk id="7" creationId="{149AA04A-35B6-42EC-808E-D3FBF524A1C5}"/>
          </ac:spMkLst>
        </pc:spChg>
        <pc:spChg chg="add mod">
          <ac:chgData name="Cariou, Laurent" userId="4453f93f-2ed2-46e8-bb8c-3237fbfdd40b" providerId="ADAL" clId="{C3F2D21D-1E59-41A4-BAB8-90E1EEC6C59B}" dt="2023-02-07T15:25:48.939" v="8132" actId="338"/>
          <ac:spMkLst>
            <pc:docMk/>
            <pc:sldMk cId="3174038002" sldId="2373"/>
            <ac:spMk id="8" creationId="{CEF4249E-4F2B-4E3D-A271-309918D8A0E4}"/>
          </ac:spMkLst>
        </pc:spChg>
        <pc:spChg chg="mod">
          <ac:chgData name="Cariou, Laurent" userId="4453f93f-2ed2-46e8-bb8c-3237fbfdd40b" providerId="ADAL" clId="{C3F2D21D-1E59-41A4-BAB8-90E1EEC6C59B}" dt="2023-02-07T15:29:43.034" v="8288" actId="478"/>
          <ac:spMkLst>
            <pc:docMk/>
            <pc:sldMk cId="3174038002" sldId="2373"/>
            <ac:spMk id="9" creationId="{98F43678-1C10-4C03-8536-2C99F0FB90CF}"/>
          </ac:spMkLst>
        </pc:spChg>
        <pc:spChg chg="mod">
          <ac:chgData name="Cariou, Laurent" userId="4453f93f-2ed2-46e8-bb8c-3237fbfdd40b" providerId="ADAL" clId="{C3F2D21D-1E59-41A4-BAB8-90E1EEC6C59B}" dt="2023-02-07T15:29:43.034" v="8288" actId="478"/>
          <ac:spMkLst>
            <pc:docMk/>
            <pc:sldMk cId="3174038002" sldId="2373"/>
            <ac:spMk id="10" creationId="{4DAC1C9D-44CD-43A1-8BB4-481FEB77C796}"/>
          </ac:spMkLst>
        </pc:spChg>
        <pc:spChg chg="mod">
          <ac:chgData name="Cariou, Laurent" userId="4453f93f-2ed2-46e8-bb8c-3237fbfdd40b" providerId="ADAL" clId="{C3F2D21D-1E59-41A4-BAB8-90E1EEC6C59B}" dt="2023-02-07T15:29:43.034" v="8288" actId="478"/>
          <ac:spMkLst>
            <pc:docMk/>
            <pc:sldMk cId="3174038002" sldId="2373"/>
            <ac:spMk id="11" creationId="{1E0BB753-D72C-4FF1-A919-B4C505834C9F}"/>
          </ac:spMkLst>
        </pc:spChg>
        <pc:spChg chg="mod">
          <ac:chgData name="Cariou, Laurent" userId="4453f93f-2ed2-46e8-bb8c-3237fbfdd40b" providerId="ADAL" clId="{C3F2D21D-1E59-41A4-BAB8-90E1EEC6C59B}" dt="2023-02-07T15:29:43.034" v="8288" actId="478"/>
          <ac:spMkLst>
            <pc:docMk/>
            <pc:sldMk cId="3174038002" sldId="2373"/>
            <ac:spMk id="12" creationId="{AD8135E1-ADDD-4842-A66A-51BE2E5353B8}"/>
          </ac:spMkLst>
        </pc:spChg>
        <pc:spChg chg="mod">
          <ac:chgData name="Cariou, Laurent" userId="4453f93f-2ed2-46e8-bb8c-3237fbfdd40b" providerId="ADAL" clId="{C3F2D21D-1E59-41A4-BAB8-90E1EEC6C59B}" dt="2023-02-07T15:29:43.034" v="8288" actId="478"/>
          <ac:spMkLst>
            <pc:docMk/>
            <pc:sldMk cId="3174038002" sldId="2373"/>
            <ac:spMk id="13" creationId="{3A62296D-5284-4AC7-985C-432DDC49E19E}"/>
          </ac:spMkLst>
        </pc:spChg>
        <pc:spChg chg="mod">
          <ac:chgData name="Cariou, Laurent" userId="4453f93f-2ed2-46e8-bb8c-3237fbfdd40b" providerId="ADAL" clId="{C3F2D21D-1E59-41A4-BAB8-90E1EEC6C59B}" dt="2023-02-07T15:29:43.034" v="8288" actId="478"/>
          <ac:spMkLst>
            <pc:docMk/>
            <pc:sldMk cId="3174038002" sldId="2373"/>
            <ac:spMk id="14" creationId="{81D37521-E5B9-44A4-BFB3-1C2E06BFE2E0}"/>
          </ac:spMkLst>
        </pc:spChg>
        <pc:spChg chg="mod">
          <ac:chgData name="Cariou, Laurent" userId="4453f93f-2ed2-46e8-bb8c-3237fbfdd40b" providerId="ADAL" clId="{C3F2D21D-1E59-41A4-BAB8-90E1EEC6C59B}" dt="2023-02-07T15:29:43.034" v="8288" actId="478"/>
          <ac:spMkLst>
            <pc:docMk/>
            <pc:sldMk cId="3174038002" sldId="2373"/>
            <ac:spMk id="15" creationId="{6679DA94-E1F4-47DC-9FC4-51E7D20A6FF6}"/>
          </ac:spMkLst>
        </pc:spChg>
        <pc:spChg chg="mod">
          <ac:chgData name="Cariou, Laurent" userId="4453f93f-2ed2-46e8-bb8c-3237fbfdd40b" providerId="ADAL" clId="{C3F2D21D-1E59-41A4-BAB8-90E1EEC6C59B}" dt="2023-02-07T15:29:43.034" v="8288" actId="478"/>
          <ac:spMkLst>
            <pc:docMk/>
            <pc:sldMk cId="3174038002" sldId="2373"/>
            <ac:spMk id="16" creationId="{C0B36AE0-6673-44F4-8B6C-70151CD290F5}"/>
          </ac:spMkLst>
        </pc:spChg>
        <pc:spChg chg="mod">
          <ac:chgData name="Cariou, Laurent" userId="4453f93f-2ed2-46e8-bb8c-3237fbfdd40b" providerId="ADAL" clId="{C3F2D21D-1E59-41A4-BAB8-90E1EEC6C59B}" dt="2023-02-07T15:29:43.034" v="8288" actId="478"/>
          <ac:spMkLst>
            <pc:docMk/>
            <pc:sldMk cId="3174038002" sldId="2373"/>
            <ac:spMk id="17" creationId="{97114388-8869-4609-89E5-BC07BE4B710F}"/>
          </ac:spMkLst>
        </pc:spChg>
        <pc:spChg chg="mod">
          <ac:chgData name="Cariou, Laurent" userId="4453f93f-2ed2-46e8-bb8c-3237fbfdd40b" providerId="ADAL" clId="{C3F2D21D-1E59-41A4-BAB8-90E1EEC6C59B}" dt="2023-02-07T15:29:43.034" v="8288" actId="478"/>
          <ac:spMkLst>
            <pc:docMk/>
            <pc:sldMk cId="3174038002" sldId="2373"/>
            <ac:spMk id="18" creationId="{22DA3ADB-DFC2-4306-82AA-9A9BE7E1EBAF}"/>
          </ac:spMkLst>
        </pc:spChg>
        <pc:spChg chg="mod">
          <ac:chgData name="Cariou, Laurent" userId="4453f93f-2ed2-46e8-bb8c-3237fbfdd40b" providerId="ADAL" clId="{C3F2D21D-1E59-41A4-BAB8-90E1EEC6C59B}" dt="2023-02-07T15:29:43.034" v="8288" actId="478"/>
          <ac:spMkLst>
            <pc:docMk/>
            <pc:sldMk cId="3174038002" sldId="2373"/>
            <ac:spMk id="19" creationId="{9B6D01AD-06B2-41BA-A4E3-35F1074EE3D4}"/>
          </ac:spMkLst>
        </pc:spChg>
        <pc:spChg chg="mod">
          <ac:chgData name="Cariou, Laurent" userId="4453f93f-2ed2-46e8-bb8c-3237fbfdd40b" providerId="ADAL" clId="{C3F2D21D-1E59-41A4-BAB8-90E1EEC6C59B}" dt="2023-02-07T15:29:43.034" v="8288" actId="478"/>
          <ac:spMkLst>
            <pc:docMk/>
            <pc:sldMk cId="3174038002" sldId="2373"/>
            <ac:spMk id="20" creationId="{C888435E-7662-47C2-B2E6-6E0DA4DD868B}"/>
          </ac:spMkLst>
        </pc:spChg>
        <pc:spChg chg="mod">
          <ac:chgData name="Cariou, Laurent" userId="4453f93f-2ed2-46e8-bb8c-3237fbfdd40b" providerId="ADAL" clId="{C3F2D21D-1E59-41A4-BAB8-90E1EEC6C59B}" dt="2023-02-07T15:29:43.034" v="8288" actId="478"/>
          <ac:spMkLst>
            <pc:docMk/>
            <pc:sldMk cId="3174038002" sldId="2373"/>
            <ac:spMk id="21" creationId="{A67FF1EC-FBD1-421E-BD66-1FA6B8331CB3}"/>
          </ac:spMkLst>
        </pc:spChg>
        <pc:spChg chg="mod">
          <ac:chgData name="Cariou, Laurent" userId="4453f93f-2ed2-46e8-bb8c-3237fbfdd40b" providerId="ADAL" clId="{C3F2D21D-1E59-41A4-BAB8-90E1EEC6C59B}" dt="2023-02-07T15:29:43.034" v="8288" actId="478"/>
          <ac:spMkLst>
            <pc:docMk/>
            <pc:sldMk cId="3174038002" sldId="2373"/>
            <ac:spMk id="22" creationId="{1AD863B7-2FC6-423B-915D-ABB67AE5D7A8}"/>
          </ac:spMkLst>
        </pc:spChg>
        <pc:spChg chg="mod">
          <ac:chgData name="Cariou, Laurent" userId="4453f93f-2ed2-46e8-bb8c-3237fbfdd40b" providerId="ADAL" clId="{C3F2D21D-1E59-41A4-BAB8-90E1EEC6C59B}" dt="2023-02-07T15:29:43.034" v="8288" actId="478"/>
          <ac:spMkLst>
            <pc:docMk/>
            <pc:sldMk cId="3174038002" sldId="2373"/>
            <ac:spMk id="23" creationId="{E6774B12-C099-4A44-9161-87052E1F0933}"/>
          </ac:spMkLst>
        </pc:spChg>
        <pc:spChg chg="mod">
          <ac:chgData name="Cariou, Laurent" userId="4453f93f-2ed2-46e8-bb8c-3237fbfdd40b" providerId="ADAL" clId="{C3F2D21D-1E59-41A4-BAB8-90E1EEC6C59B}" dt="2023-02-07T15:29:43.034" v="8288" actId="478"/>
          <ac:spMkLst>
            <pc:docMk/>
            <pc:sldMk cId="3174038002" sldId="2373"/>
            <ac:spMk id="24" creationId="{D4F2944C-769A-4B1A-B1B8-78BD8722B67A}"/>
          </ac:spMkLst>
        </pc:spChg>
        <pc:spChg chg="mod">
          <ac:chgData name="Cariou, Laurent" userId="4453f93f-2ed2-46e8-bb8c-3237fbfdd40b" providerId="ADAL" clId="{C3F2D21D-1E59-41A4-BAB8-90E1EEC6C59B}" dt="2023-02-07T15:29:43.034" v="8288" actId="478"/>
          <ac:spMkLst>
            <pc:docMk/>
            <pc:sldMk cId="3174038002" sldId="2373"/>
            <ac:spMk id="25" creationId="{06277420-2807-44C2-9581-E2036A6B37AE}"/>
          </ac:spMkLst>
        </pc:spChg>
        <pc:spChg chg="mod">
          <ac:chgData name="Cariou, Laurent" userId="4453f93f-2ed2-46e8-bb8c-3237fbfdd40b" providerId="ADAL" clId="{C3F2D21D-1E59-41A4-BAB8-90E1EEC6C59B}" dt="2023-02-07T15:29:43.034" v="8288" actId="478"/>
          <ac:spMkLst>
            <pc:docMk/>
            <pc:sldMk cId="3174038002" sldId="2373"/>
            <ac:spMk id="26" creationId="{F80CF110-14E2-4756-9EB3-1707CA25099C}"/>
          </ac:spMkLst>
        </pc:spChg>
        <pc:spChg chg="mod">
          <ac:chgData name="Cariou, Laurent" userId="4453f93f-2ed2-46e8-bb8c-3237fbfdd40b" providerId="ADAL" clId="{C3F2D21D-1E59-41A4-BAB8-90E1EEC6C59B}" dt="2023-02-07T15:29:43.034" v="8288" actId="478"/>
          <ac:spMkLst>
            <pc:docMk/>
            <pc:sldMk cId="3174038002" sldId="2373"/>
            <ac:spMk id="27" creationId="{6DE0E317-E7C2-4DE2-893A-031F24D78FD7}"/>
          </ac:spMkLst>
        </pc:spChg>
        <pc:spChg chg="del mod">
          <ac:chgData name="Cariou, Laurent" userId="4453f93f-2ed2-46e8-bb8c-3237fbfdd40b" providerId="ADAL" clId="{C3F2D21D-1E59-41A4-BAB8-90E1EEC6C59B}" dt="2023-02-07T15:25:52.743" v="8133" actId="478"/>
          <ac:spMkLst>
            <pc:docMk/>
            <pc:sldMk cId="3174038002" sldId="2373"/>
            <ac:spMk id="28" creationId="{F66041F8-D61E-4D0E-92DD-BFD2210F4363}"/>
          </ac:spMkLst>
        </pc:spChg>
        <pc:spChg chg="mod">
          <ac:chgData name="Cariou, Laurent" userId="4453f93f-2ed2-46e8-bb8c-3237fbfdd40b" providerId="ADAL" clId="{C3F2D21D-1E59-41A4-BAB8-90E1EEC6C59B}" dt="2023-02-07T15:29:43.034" v="8288" actId="478"/>
          <ac:spMkLst>
            <pc:docMk/>
            <pc:sldMk cId="3174038002" sldId="2373"/>
            <ac:spMk id="29" creationId="{4FBCA203-42D1-4286-B9DB-8D55F65578E0}"/>
          </ac:spMkLst>
        </pc:spChg>
        <pc:spChg chg="mod">
          <ac:chgData name="Cariou, Laurent" userId="4453f93f-2ed2-46e8-bb8c-3237fbfdd40b" providerId="ADAL" clId="{C3F2D21D-1E59-41A4-BAB8-90E1EEC6C59B}" dt="2023-02-07T15:29:43.034" v="8288" actId="478"/>
          <ac:spMkLst>
            <pc:docMk/>
            <pc:sldMk cId="3174038002" sldId="2373"/>
            <ac:spMk id="30" creationId="{3B98AF6E-8661-40DF-BB6E-0460D46C9501}"/>
          </ac:spMkLst>
        </pc:spChg>
        <pc:spChg chg="mod">
          <ac:chgData name="Cariou, Laurent" userId="4453f93f-2ed2-46e8-bb8c-3237fbfdd40b" providerId="ADAL" clId="{C3F2D21D-1E59-41A4-BAB8-90E1EEC6C59B}" dt="2023-02-07T15:29:43.034" v="8288" actId="478"/>
          <ac:spMkLst>
            <pc:docMk/>
            <pc:sldMk cId="3174038002" sldId="2373"/>
            <ac:spMk id="31" creationId="{CCFBB470-0337-4576-BFBB-BD55688F1602}"/>
          </ac:spMkLst>
        </pc:spChg>
        <pc:spChg chg="mod">
          <ac:chgData name="Cariou, Laurent" userId="4453f93f-2ed2-46e8-bb8c-3237fbfdd40b" providerId="ADAL" clId="{C3F2D21D-1E59-41A4-BAB8-90E1EEC6C59B}" dt="2023-02-07T15:29:43.034" v="8288" actId="478"/>
          <ac:spMkLst>
            <pc:docMk/>
            <pc:sldMk cId="3174038002" sldId="2373"/>
            <ac:spMk id="32" creationId="{28534196-1041-4FC5-951E-D8E81C9A59A3}"/>
          </ac:spMkLst>
        </pc:spChg>
        <pc:spChg chg="mod">
          <ac:chgData name="Cariou, Laurent" userId="4453f93f-2ed2-46e8-bb8c-3237fbfdd40b" providerId="ADAL" clId="{C3F2D21D-1E59-41A4-BAB8-90E1EEC6C59B}" dt="2023-02-07T15:29:43.034" v="8288" actId="478"/>
          <ac:spMkLst>
            <pc:docMk/>
            <pc:sldMk cId="3174038002" sldId="2373"/>
            <ac:spMk id="33" creationId="{45C090FE-3EC1-4FC9-9EAD-8D39B1C8076F}"/>
          </ac:spMkLst>
        </pc:spChg>
        <pc:spChg chg="mod">
          <ac:chgData name="Cariou, Laurent" userId="4453f93f-2ed2-46e8-bb8c-3237fbfdd40b" providerId="ADAL" clId="{C3F2D21D-1E59-41A4-BAB8-90E1EEC6C59B}" dt="2023-02-07T15:29:43.034" v="8288" actId="478"/>
          <ac:spMkLst>
            <pc:docMk/>
            <pc:sldMk cId="3174038002" sldId="2373"/>
            <ac:spMk id="34" creationId="{9607A0FB-1E53-4A72-B716-D8A32EA98AFB}"/>
          </ac:spMkLst>
        </pc:spChg>
        <pc:spChg chg="mod">
          <ac:chgData name="Cariou, Laurent" userId="4453f93f-2ed2-46e8-bb8c-3237fbfdd40b" providerId="ADAL" clId="{C3F2D21D-1E59-41A4-BAB8-90E1EEC6C59B}" dt="2023-02-07T15:29:43.034" v="8288" actId="478"/>
          <ac:spMkLst>
            <pc:docMk/>
            <pc:sldMk cId="3174038002" sldId="2373"/>
            <ac:spMk id="35" creationId="{E6D287A5-CC3F-451B-B694-C36E796BFFA1}"/>
          </ac:spMkLst>
        </pc:spChg>
        <pc:spChg chg="mod">
          <ac:chgData name="Cariou, Laurent" userId="4453f93f-2ed2-46e8-bb8c-3237fbfdd40b" providerId="ADAL" clId="{C3F2D21D-1E59-41A4-BAB8-90E1EEC6C59B}" dt="2023-02-07T15:29:43.034" v="8288" actId="478"/>
          <ac:spMkLst>
            <pc:docMk/>
            <pc:sldMk cId="3174038002" sldId="2373"/>
            <ac:spMk id="36" creationId="{5097EEEE-1440-4F90-AF67-72E433A854A7}"/>
          </ac:spMkLst>
        </pc:spChg>
        <pc:spChg chg="mod">
          <ac:chgData name="Cariou, Laurent" userId="4453f93f-2ed2-46e8-bb8c-3237fbfdd40b" providerId="ADAL" clId="{C3F2D21D-1E59-41A4-BAB8-90E1EEC6C59B}" dt="2023-02-07T15:29:43.034" v="8288" actId="478"/>
          <ac:spMkLst>
            <pc:docMk/>
            <pc:sldMk cId="3174038002" sldId="2373"/>
            <ac:spMk id="37" creationId="{140102B3-D1B3-421D-8FCF-3ABA17EE716A}"/>
          </ac:spMkLst>
        </pc:spChg>
        <pc:spChg chg="mod">
          <ac:chgData name="Cariou, Laurent" userId="4453f93f-2ed2-46e8-bb8c-3237fbfdd40b" providerId="ADAL" clId="{C3F2D21D-1E59-41A4-BAB8-90E1EEC6C59B}" dt="2023-02-07T15:29:43.034" v="8288" actId="478"/>
          <ac:spMkLst>
            <pc:docMk/>
            <pc:sldMk cId="3174038002" sldId="2373"/>
            <ac:spMk id="38" creationId="{CCD6FFFE-0051-43CC-9E79-37616C3C7F00}"/>
          </ac:spMkLst>
        </pc:spChg>
        <pc:spChg chg="mod">
          <ac:chgData name="Cariou, Laurent" userId="4453f93f-2ed2-46e8-bb8c-3237fbfdd40b" providerId="ADAL" clId="{C3F2D21D-1E59-41A4-BAB8-90E1EEC6C59B}" dt="2023-02-07T15:29:43.034" v="8288" actId="478"/>
          <ac:spMkLst>
            <pc:docMk/>
            <pc:sldMk cId="3174038002" sldId="2373"/>
            <ac:spMk id="39" creationId="{47A00486-3BC2-4C68-89C3-9DF3B9A605D5}"/>
          </ac:spMkLst>
        </pc:spChg>
        <pc:spChg chg="mod">
          <ac:chgData name="Cariou, Laurent" userId="4453f93f-2ed2-46e8-bb8c-3237fbfdd40b" providerId="ADAL" clId="{C3F2D21D-1E59-41A4-BAB8-90E1EEC6C59B}" dt="2023-02-07T15:29:43.034" v="8288" actId="478"/>
          <ac:spMkLst>
            <pc:docMk/>
            <pc:sldMk cId="3174038002" sldId="2373"/>
            <ac:spMk id="40" creationId="{80135E9F-43FF-45C0-9E73-1CB72182249B}"/>
          </ac:spMkLst>
        </pc:spChg>
        <pc:spChg chg="mod">
          <ac:chgData name="Cariou, Laurent" userId="4453f93f-2ed2-46e8-bb8c-3237fbfdd40b" providerId="ADAL" clId="{C3F2D21D-1E59-41A4-BAB8-90E1EEC6C59B}" dt="2023-02-07T15:29:43.034" v="8288" actId="478"/>
          <ac:spMkLst>
            <pc:docMk/>
            <pc:sldMk cId="3174038002" sldId="2373"/>
            <ac:spMk id="41" creationId="{8A156A64-29BD-46D4-8585-C904D33BBDBB}"/>
          </ac:spMkLst>
        </pc:spChg>
        <pc:spChg chg="mod">
          <ac:chgData name="Cariou, Laurent" userId="4453f93f-2ed2-46e8-bb8c-3237fbfdd40b" providerId="ADAL" clId="{C3F2D21D-1E59-41A4-BAB8-90E1EEC6C59B}" dt="2023-02-07T15:29:43.034" v="8288" actId="478"/>
          <ac:spMkLst>
            <pc:docMk/>
            <pc:sldMk cId="3174038002" sldId="2373"/>
            <ac:spMk id="42" creationId="{48BF36CB-DE01-4FBE-B650-DDD1C6AE0601}"/>
          </ac:spMkLst>
        </pc:spChg>
        <pc:spChg chg="mod">
          <ac:chgData name="Cariou, Laurent" userId="4453f93f-2ed2-46e8-bb8c-3237fbfdd40b" providerId="ADAL" clId="{C3F2D21D-1E59-41A4-BAB8-90E1EEC6C59B}" dt="2023-02-07T15:29:43.034" v="8288" actId="478"/>
          <ac:spMkLst>
            <pc:docMk/>
            <pc:sldMk cId="3174038002" sldId="2373"/>
            <ac:spMk id="43" creationId="{C082CB3B-C8FF-4151-AB02-04F18C77B05D}"/>
          </ac:spMkLst>
        </pc:spChg>
        <pc:spChg chg="mod">
          <ac:chgData name="Cariou, Laurent" userId="4453f93f-2ed2-46e8-bb8c-3237fbfdd40b" providerId="ADAL" clId="{C3F2D21D-1E59-41A4-BAB8-90E1EEC6C59B}" dt="2023-02-07T15:29:43.034" v="8288" actId="478"/>
          <ac:spMkLst>
            <pc:docMk/>
            <pc:sldMk cId="3174038002" sldId="2373"/>
            <ac:spMk id="44" creationId="{341412F3-FA91-416A-BF13-207230D643C4}"/>
          </ac:spMkLst>
        </pc:spChg>
        <pc:spChg chg="mod">
          <ac:chgData name="Cariou, Laurent" userId="4453f93f-2ed2-46e8-bb8c-3237fbfdd40b" providerId="ADAL" clId="{C3F2D21D-1E59-41A4-BAB8-90E1EEC6C59B}" dt="2023-02-07T15:29:43.034" v="8288" actId="478"/>
          <ac:spMkLst>
            <pc:docMk/>
            <pc:sldMk cId="3174038002" sldId="2373"/>
            <ac:spMk id="45" creationId="{78DF41FC-F144-476E-B198-2B8D3A69ED23}"/>
          </ac:spMkLst>
        </pc:spChg>
        <pc:spChg chg="mod">
          <ac:chgData name="Cariou, Laurent" userId="4453f93f-2ed2-46e8-bb8c-3237fbfdd40b" providerId="ADAL" clId="{C3F2D21D-1E59-41A4-BAB8-90E1EEC6C59B}" dt="2023-02-07T15:29:43.034" v="8288" actId="478"/>
          <ac:spMkLst>
            <pc:docMk/>
            <pc:sldMk cId="3174038002" sldId="2373"/>
            <ac:spMk id="46" creationId="{E4A1D758-0D4C-4AF6-962E-6E4F5818D657}"/>
          </ac:spMkLst>
        </pc:spChg>
        <pc:spChg chg="mod">
          <ac:chgData name="Cariou, Laurent" userId="4453f93f-2ed2-46e8-bb8c-3237fbfdd40b" providerId="ADAL" clId="{C3F2D21D-1E59-41A4-BAB8-90E1EEC6C59B}" dt="2023-02-07T15:29:43.034" v="8288" actId="478"/>
          <ac:spMkLst>
            <pc:docMk/>
            <pc:sldMk cId="3174038002" sldId="2373"/>
            <ac:spMk id="47" creationId="{7EA45E60-C0DE-4CC3-BA8D-573F629EEEFA}"/>
          </ac:spMkLst>
        </pc:spChg>
        <pc:spChg chg="mod">
          <ac:chgData name="Cariou, Laurent" userId="4453f93f-2ed2-46e8-bb8c-3237fbfdd40b" providerId="ADAL" clId="{C3F2D21D-1E59-41A4-BAB8-90E1EEC6C59B}" dt="2023-02-07T15:29:43.034" v="8288" actId="478"/>
          <ac:spMkLst>
            <pc:docMk/>
            <pc:sldMk cId="3174038002" sldId="2373"/>
            <ac:spMk id="48" creationId="{CB78541B-A41A-4BA2-90F6-165DF36A7211}"/>
          </ac:spMkLst>
        </pc:spChg>
        <pc:spChg chg="mod">
          <ac:chgData name="Cariou, Laurent" userId="4453f93f-2ed2-46e8-bb8c-3237fbfdd40b" providerId="ADAL" clId="{C3F2D21D-1E59-41A4-BAB8-90E1EEC6C59B}" dt="2023-02-07T15:29:43.034" v="8288" actId="478"/>
          <ac:spMkLst>
            <pc:docMk/>
            <pc:sldMk cId="3174038002" sldId="2373"/>
            <ac:spMk id="49" creationId="{505B3869-13CC-492F-A793-3D8BE0DD59B8}"/>
          </ac:spMkLst>
        </pc:spChg>
        <pc:spChg chg="mod">
          <ac:chgData name="Cariou, Laurent" userId="4453f93f-2ed2-46e8-bb8c-3237fbfdd40b" providerId="ADAL" clId="{C3F2D21D-1E59-41A4-BAB8-90E1EEC6C59B}" dt="2023-02-07T15:29:43.034" v="8288" actId="478"/>
          <ac:spMkLst>
            <pc:docMk/>
            <pc:sldMk cId="3174038002" sldId="2373"/>
            <ac:spMk id="50" creationId="{206FB170-446F-4995-B4FD-AA7FFF835AFA}"/>
          </ac:spMkLst>
        </pc:spChg>
        <pc:spChg chg="mod">
          <ac:chgData name="Cariou, Laurent" userId="4453f93f-2ed2-46e8-bb8c-3237fbfdd40b" providerId="ADAL" clId="{C3F2D21D-1E59-41A4-BAB8-90E1EEC6C59B}" dt="2023-02-07T15:29:43.034" v="8288" actId="478"/>
          <ac:spMkLst>
            <pc:docMk/>
            <pc:sldMk cId="3174038002" sldId="2373"/>
            <ac:spMk id="51" creationId="{322FFF9E-B557-47B9-9923-727C9CA79D2A}"/>
          </ac:spMkLst>
        </pc:spChg>
        <pc:spChg chg="mod">
          <ac:chgData name="Cariou, Laurent" userId="4453f93f-2ed2-46e8-bb8c-3237fbfdd40b" providerId="ADAL" clId="{C3F2D21D-1E59-41A4-BAB8-90E1EEC6C59B}" dt="2023-02-07T15:29:43.034" v="8288" actId="478"/>
          <ac:spMkLst>
            <pc:docMk/>
            <pc:sldMk cId="3174038002" sldId="2373"/>
            <ac:spMk id="52" creationId="{B2E26E3E-654C-492D-999B-FAD9178BFCF3}"/>
          </ac:spMkLst>
        </pc:spChg>
        <pc:spChg chg="mod">
          <ac:chgData name="Cariou, Laurent" userId="4453f93f-2ed2-46e8-bb8c-3237fbfdd40b" providerId="ADAL" clId="{C3F2D21D-1E59-41A4-BAB8-90E1EEC6C59B}" dt="2023-02-07T15:29:43.034" v="8288" actId="478"/>
          <ac:spMkLst>
            <pc:docMk/>
            <pc:sldMk cId="3174038002" sldId="2373"/>
            <ac:spMk id="53" creationId="{3BE9BC31-6C09-454B-876E-15FF9BE04B61}"/>
          </ac:spMkLst>
        </pc:spChg>
        <pc:spChg chg="mod">
          <ac:chgData name="Cariou, Laurent" userId="4453f93f-2ed2-46e8-bb8c-3237fbfdd40b" providerId="ADAL" clId="{C3F2D21D-1E59-41A4-BAB8-90E1EEC6C59B}" dt="2023-02-07T15:29:43.034" v="8288" actId="478"/>
          <ac:spMkLst>
            <pc:docMk/>
            <pc:sldMk cId="3174038002" sldId="2373"/>
            <ac:spMk id="54" creationId="{C87F46F8-5D60-4DAF-85EA-25DB51DAFA20}"/>
          </ac:spMkLst>
        </pc:spChg>
        <pc:spChg chg="mod">
          <ac:chgData name="Cariou, Laurent" userId="4453f93f-2ed2-46e8-bb8c-3237fbfdd40b" providerId="ADAL" clId="{C3F2D21D-1E59-41A4-BAB8-90E1EEC6C59B}" dt="2023-02-07T15:29:43.034" v="8288" actId="478"/>
          <ac:spMkLst>
            <pc:docMk/>
            <pc:sldMk cId="3174038002" sldId="2373"/>
            <ac:spMk id="55" creationId="{43C427C8-BD7C-494D-B21F-4D157ADD1B5A}"/>
          </ac:spMkLst>
        </pc:spChg>
        <pc:spChg chg="del mod">
          <ac:chgData name="Cariou, Laurent" userId="4453f93f-2ed2-46e8-bb8c-3237fbfdd40b" providerId="ADAL" clId="{C3F2D21D-1E59-41A4-BAB8-90E1EEC6C59B}" dt="2023-02-07T15:29:43.034" v="8288" actId="478"/>
          <ac:spMkLst>
            <pc:docMk/>
            <pc:sldMk cId="3174038002" sldId="2373"/>
            <ac:spMk id="56" creationId="{D51B0663-C53B-4572-B464-A82AF9CAF365}"/>
          </ac:spMkLst>
        </pc:spChg>
        <pc:spChg chg="mod">
          <ac:chgData name="Cariou, Laurent" userId="4453f93f-2ed2-46e8-bb8c-3237fbfdd40b" providerId="ADAL" clId="{C3F2D21D-1E59-41A4-BAB8-90E1EEC6C59B}" dt="2023-02-07T15:29:43.034" v="8288" actId="478"/>
          <ac:spMkLst>
            <pc:docMk/>
            <pc:sldMk cId="3174038002" sldId="2373"/>
            <ac:spMk id="57" creationId="{7DAF8103-22F3-4BFE-A5BF-3DC70ADE257E}"/>
          </ac:spMkLst>
        </pc:spChg>
        <pc:spChg chg="mod">
          <ac:chgData name="Cariou, Laurent" userId="4453f93f-2ed2-46e8-bb8c-3237fbfdd40b" providerId="ADAL" clId="{C3F2D21D-1E59-41A4-BAB8-90E1EEC6C59B}" dt="2023-02-07T15:29:56.979" v="8312" actId="20577"/>
          <ac:spMkLst>
            <pc:docMk/>
            <pc:sldMk cId="3174038002" sldId="2373"/>
            <ac:spMk id="58" creationId="{DFEDF862-FE8E-4322-B10E-1B38D986A6BF}"/>
          </ac:spMkLst>
        </pc:spChg>
        <pc:spChg chg="mod">
          <ac:chgData name="Cariou, Laurent" userId="4453f93f-2ed2-46e8-bb8c-3237fbfdd40b" providerId="ADAL" clId="{C3F2D21D-1E59-41A4-BAB8-90E1EEC6C59B}" dt="2023-02-07T15:29:43.034" v="8288" actId="478"/>
          <ac:spMkLst>
            <pc:docMk/>
            <pc:sldMk cId="3174038002" sldId="2373"/>
            <ac:spMk id="59" creationId="{A4509A72-9C52-44A4-957E-FD14931FD94E}"/>
          </ac:spMkLst>
        </pc:spChg>
        <pc:spChg chg="mod">
          <ac:chgData name="Cariou, Laurent" userId="4453f93f-2ed2-46e8-bb8c-3237fbfdd40b" providerId="ADAL" clId="{C3F2D21D-1E59-41A4-BAB8-90E1EEC6C59B}" dt="2023-02-07T15:29:43.034" v="8288" actId="478"/>
          <ac:spMkLst>
            <pc:docMk/>
            <pc:sldMk cId="3174038002" sldId="2373"/>
            <ac:spMk id="60" creationId="{76D95DC9-62FB-4278-874E-FB65F22F2C56}"/>
          </ac:spMkLst>
        </pc:spChg>
        <pc:spChg chg="mod">
          <ac:chgData name="Cariou, Laurent" userId="4453f93f-2ed2-46e8-bb8c-3237fbfdd40b" providerId="ADAL" clId="{C3F2D21D-1E59-41A4-BAB8-90E1EEC6C59B}" dt="2023-02-07T15:29:43.034" v="8288" actId="478"/>
          <ac:spMkLst>
            <pc:docMk/>
            <pc:sldMk cId="3174038002" sldId="2373"/>
            <ac:spMk id="61" creationId="{73F03BAB-39E7-4FF5-8943-0E2A27C9D47B}"/>
          </ac:spMkLst>
        </pc:spChg>
        <pc:spChg chg="mod">
          <ac:chgData name="Cariou, Laurent" userId="4453f93f-2ed2-46e8-bb8c-3237fbfdd40b" providerId="ADAL" clId="{C3F2D21D-1E59-41A4-BAB8-90E1EEC6C59B}" dt="2023-02-07T15:29:43.034" v="8288" actId="478"/>
          <ac:spMkLst>
            <pc:docMk/>
            <pc:sldMk cId="3174038002" sldId="2373"/>
            <ac:spMk id="62" creationId="{FCD2D165-9FB9-4936-95D7-3C799B043C8E}"/>
          </ac:spMkLst>
        </pc:spChg>
        <pc:spChg chg="mod">
          <ac:chgData name="Cariou, Laurent" userId="4453f93f-2ed2-46e8-bb8c-3237fbfdd40b" providerId="ADAL" clId="{C3F2D21D-1E59-41A4-BAB8-90E1EEC6C59B}" dt="2023-02-07T15:29:43.034" v="8288" actId="478"/>
          <ac:spMkLst>
            <pc:docMk/>
            <pc:sldMk cId="3174038002" sldId="2373"/>
            <ac:spMk id="63" creationId="{1633DEF9-2656-45C5-85F9-A5196ED7B208}"/>
          </ac:spMkLst>
        </pc:spChg>
        <pc:spChg chg="add mod">
          <ac:chgData name="Cariou, Laurent" userId="4453f93f-2ed2-46e8-bb8c-3237fbfdd40b" providerId="ADAL" clId="{C3F2D21D-1E59-41A4-BAB8-90E1EEC6C59B}" dt="2023-02-07T15:28:29.488" v="8249" actId="1038"/>
          <ac:spMkLst>
            <pc:docMk/>
            <pc:sldMk cId="3174038002" sldId="2373"/>
            <ac:spMk id="68" creationId="{BF360BBA-85F5-41C5-A33A-EA6539990B68}"/>
          </ac:spMkLst>
        </pc:spChg>
        <pc:spChg chg="mod">
          <ac:chgData name="Cariou, Laurent" userId="4453f93f-2ed2-46e8-bb8c-3237fbfdd40b" providerId="ADAL" clId="{C3F2D21D-1E59-41A4-BAB8-90E1EEC6C59B}" dt="2023-02-07T15:29:43.034" v="8288" actId="478"/>
          <ac:spMkLst>
            <pc:docMk/>
            <pc:sldMk cId="3174038002" sldId="2373"/>
            <ac:spMk id="1024" creationId="{A47AB318-3308-4FC1-B0AD-47CE49605C3A}"/>
          </ac:spMkLst>
        </pc:spChg>
        <pc:grpChg chg="mod">
          <ac:chgData name="Cariou, Laurent" userId="4453f93f-2ed2-46e8-bb8c-3237fbfdd40b" providerId="ADAL" clId="{C3F2D21D-1E59-41A4-BAB8-90E1EEC6C59B}" dt="2023-02-07T15:25:48.939" v="8132" actId="338"/>
          <ac:grpSpMkLst>
            <pc:docMk/>
            <pc:sldMk cId="3174038002" sldId="2373"/>
            <ac:grpSpMk id="1" creationId="{00000000-0000-0000-0000-000000000000}"/>
          </ac:grpSpMkLst>
        </pc:grpChg>
        <pc:grpChg chg="mod">
          <ac:chgData name="Cariou, Laurent" userId="4453f93f-2ed2-46e8-bb8c-3237fbfdd40b" providerId="ADAL" clId="{C3F2D21D-1E59-41A4-BAB8-90E1EEC6C59B}" dt="2023-02-07T15:29:43.034" v="8288" actId="478"/>
          <ac:grpSpMkLst>
            <pc:docMk/>
            <pc:sldMk cId="3174038002" sldId="2373"/>
            <ac:grpSpMk id="4" creationId="{3AAF34CF-8DFA-4199-9595-A85C43A8059B}"/>
          </ac:grpSpMkLst>
        </pc:grpChg>
        <pc:picChg chg="del">
          <ac:chgData name="Cariou, Laurent" userId="4453f93f-2ed2-46e8-bb8c-3237fbfdd40b" providerId="ADAL" clId="{C3F2D21D-1E59-41A4-BAB8-90E1EEC6C59B}" dt="2023-01-09T15:19:10.431" v="3059" actId="478"/>
          <ac:picMkLst>
            <pc:docMk/>
            <pc:sldMk cId="3174038002" sldId="2373"/>
            <ac:picMk id="4" creationId="{CE8C533C-4DEE-4966-A935-92D6B438B151}"/>
          </ac:picMkLst>
        </pc:picChg>
        <pc:picChg chg="add del mod">
          <ac:chgData name="Cariou, Laurent" userId="4453f93f-2ed2-46e8-bb8c-3237fbfdd40b" providerId="ADAL" clId="{C3F2D21D-1E59-41A4-BAB8-90E1EEC6C59B}" dt="2023-02-07T15:25:48.939" v="8132" actId="338"/>
          <ac:picMkLst>
            <pc:docMk/>
            <pc:sldMk cId="3174038002" sldId="2373"/>
            <ac:picMk id="5" creationId="{988353B9-0381-445F-81DA-14B3148FC67F}"/>
          </ac:picMkLst>
        </pc:picChg>
        <pc:picChg chg="mod">
          <ac:chgData name="Cariou, Laurent" userId="4453f93f-2ed2-46e8-bb8c-3237fbfdd40b" providerId="ADAL" clId="{C3F2D21D-1E59-41A4-BAB8-90E1EEC6C59B}" dt="2023-02-07T15:29:43.034" v="8288" actId="478"/>
          <ac:picMkLst>
            <pc:docMk/>
            <pc:sldMk cId="3174038002" sldId="2373"/>
            <ac:picMk id="1042" creationId="{C4A00380-F7C4-4C4B-B37A-BDAB9B02B87D}"/>
          </ac:picMkLst>
        </pc:picChg>
        <pc:picChg chg="mod">
          <ac:chgData name="Cariou, Laurent" userId="4453f93f-2ed2-46e8-bb8c-3237fbfdd40b" providerId="ADAL" clId="{C3F2D21D-1E59-41A4-BAB8-90E1EEC6C59B}" dt="2023-02-07T15:29:43.034" v="8288" actId="478"/>
          <ac:picMkLst>
            <pc:docMk/>
            <pc:sldMk cId="3174038002" sldId="2373"/>
            <ac:picMk id="1068" creationId="{48E62870-A4F2-4ECE-9456-ACF14CEB0F1D}"/>
          </ac:picMkLst>
        </pc:picChg>
        <pc:picChg chg="mod">
          <ac:chgData name="Cariou, Laurent" userId="4453f93f-2ed2-46e8-bb8c-3237fbfdd40b" providerId="ADAL" clId="{C3F2D21D-1E59-41A4-BAB8-90E1EEC6C59B}" dt="2023-02-07T15:29:43.034" v="8288" actId="478"/>
          <ac:picMkLst>
            <pc:docMk/>
            <pc:sldMk cId="3174038002" sldId="2373"/>
            <ac:picMk id="1081" creationId="{F0BC1C50-3CED-4B8A-9A82-E744D97594E0}"/>
          </ac:picMkLst>
        </pc:picChg>
      </pc:sldChg>
      <pc:sldChg chg="modSp new mod">
        <pc:chgData name="Cariou, Laurent" userId="4453f93f-2ed2-46e8-bb8c-3237fbfdd40b" providerId="ADAL" clId="{C3F2D21D-1E59-41A4-BAB8-90E1EEC6C59B}" dt="2023-01-30T19:25:10.878" v="7603" actId="313"/>
        <pc:sldMkLst>
          <pc:docMk/>
          <pc:sldMk cId="3268355987" sldId="2374"/>
        </pc:sldMkLst>
        <pc:spChg chg="mod">
          <ac:chgData name="Cariou, Laurent" userId="4453f93f-2ed2-46e8-bb8c-3237fbfdd40b" providerId="ADAL" clId="{C3F2D21D-1E59-41A4-BAB8-90E1EEC6C59B}" dt="2023-01-09T15:23:54.443" v="3218" actId="20577"/>
          <ac:spMkLst>
            <pc:docMk/>
            <pc:sldMk cId="3268355987" sldId="2374"/>
            <ac:spMk id="2" creationId="{6CD8A294-5DF2-4381-BA2B-2B16B75BE05B}"/>
          </ac:spMkLst>
        </pc:spChg>
        <pc:spChg chg="mod">
          <ac:chgData name="Cariou, Laurent" userId="4453f93f-2ed2-46e8-bb8c-3237fbfdd40b" providerId="ADAL" clId="{C3F2D21D-1E59-41A4-BAB8-90E1EEC6C59B}" dt="2023-01-30T19:25:10.878" v="7603" actId="313"/>
          <ac:spMkLst>
            <pc:docMk/>
            <pc:sldMk cId="3268355987" sldId="2374"/>
            <ac:spMk id="3" creationId="{5BFF350C-B1BC-4DB1-A6BA-66421ECEC33E}"/>
          </ac:spMkLst>
        </pc:spChg>
      </pc:sldChg>
      <pc:sldChg chg="modSp add mod">
        <pc:chgData name="Cariou, Laurent" userId="4453f93f-2ed2-46e8-bb8c-3237fbfdd40b" providerId="ADAL" clId="{C3F2D21D-1E59-41A4-BAB8-90E1EEC6C59B}" dt="2023-01-30T15:54:33.310" v="7583" actId="20577"/>
        <pc:sldMkLst>
          <pc:docMk/>
          <pc:sldMk cId="3179365311" sldId="2375"/>
        </pc:sldMkLst>
        <pc:spChg chg="mod">
          <ac:chgData name="Cariou, Laurent" userId="4453f93f-2ed2-46e8-bb8c-3237fbfdd40b" providerId="ADAL" clId="{C3F2D21D-1E59-41A4-BAB8-90E1EEC6C59B}" dt="2023-01-30T15:54:33.310" v="7583" actId="20577"/>
          <ac:spMkLst>
            <pc:docMk/>
            <pc:sldMk cId="3179365311" sldId="2375"/>
            <ac:spMk id="3" creationId="{618C2E1B-42CF-4D86-A75E-4CB299C0E73B}"/>
          </ac:spMkLst>
        </pc:spChg>
      </pc:sldChg>
      <pc:sldChg chg="modSp new mod">
        <pc:chgData name="Cariou, Laurent" userId="4453f93f-2ed2-46e8-bb8c-3237fbfdd40b" providerId="ADAL" clId="{C3F2D21D-1E59-41A4-BAB8-90E1EEC6C59B}" dt="2023-01-30T19:23:14.630" v="7601" actId="20577"/>
        <pc:sldMkLst>
          <pc:docMk/>
          <pc:sldMk cId="3901423942" sldId="2376"/>
        </pc:sldMkLst>
        <pc:spChg chg="mod">
          <ac:chgData name="Cariou, Laurent" userId="4453f93f-2ed2-46e8-bb8c-3237fbfdd40b" providerId="ADAL" clId="{C3F2D21D-1E59-41A4-BAB8-90E1EEC6C59B}" dt="2023-01-30T15:47:48.999" v="7291" actId="20577"/>
          <ac:spMkLst>
            <pc:docMk/>
            <pc:sldMk cId="3901423942" sldId="2376"/>
            <ac:spMk id="2" creationId="{15986226-458D-479D-A726-A4780206913B}"/>
          </ac:spMkLst>
        </pc:spChg>
        <pc:spChg chg="mod">
          <ac:chgData name="Cariou, Laurent" userId="4453f93f-2ed2-46e8-bb8c-3237fbfdd40b" providerId="ADAL" clId="{C3F2D21D-1E59-41A4-BAB8-90E1EEC6C59B}" dt="2023-01-30T19:23:14.630" v="7601" actId="20577"/>
          <ac:spMkLst>
            <pc:docMk/>
            <pc:sldMk cId="3901423942" sldId="2376"/>
            <ac:spMk id="3" creationId="{59F58BD1-9110-41B0-AC8D-8F5FC8351910}"/>
          </ac:spMkLst>
        </pc:spChg>
      </pc:sldChg>
      <pc:sldChg chg="modSp add mod">
        <pc:chgData name="Cariou, Laurent" userId="4453f93f-2ed2-46e8-bb8c-3237fbfdd40b" providerId="ADAL" clId="{C3F2D21D-1E59-41A4-BAB8-90E1EEC6C59B}" dt="2023-02-07T15:16:33.005" v="8131" actId="20577"/>
        <pc:sldMkLst>
          <pc:docMk/>
          <pc:sldMk cId="4234481507" sldId="2377"/>
        </pc:sldMkLst>
        <pc:spChg chg="mod">
          <ac:chgData name="Cariou, Laurent" userId="4453f93f-2ed2-46e8-bb8c-3237fbfdd40b" providerId="ADAL" clId="{C3F2D21D-1E59-41A4-BAB8-90E1EEC6C59B}" dt="2023-02-07T15:16:33.005" v="8131" actId="20577"/>
          <ac:spMkLst>
            <pc:docMk/>
            <pc:sldMk cId="4234481507" sldId="2377"/>
            <ac:spMk id="3" creationId="{C10A15E4-6853-4F50-8229-3400156FD86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4013531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62851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469309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883732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4182979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4063258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3768490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April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802.11-23/0298r0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April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Improved reliability in presence of interference or other device activities</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2023-04-06</a:t>
            </a:r>
          </a:p>
        </p:txBody>
      </p:sp>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2" name="Object 3">
            <a:extLst>
              <a:ext uri="{FF2B5EF4-FFF2-40B4-BE49-F238E27FC236}">
                <a16:creationId xmlns:a16="http://schemas.microsoft.com/office/drawing/2014/main" id="{49182675-0119-A2B7-6182-D5E4BAB5180E}"/>
              </a:ext>
            </a:extLst>
          </p:cNvPr>
          <p:cNvGraphicFramePr>
            <a:graphicFrameLocks noChangeAspect="1"/>
          </p:cNvGraphicFramePr>
          <p:nvPr>
            <p:extLst>
              <p:ext uri="{D42A27DB-BD31-4B8C-83A1-F6EECF244321}">
                <p14:modId xmlns:p14="http://schemas.microsoft.com/office/powerpoint/2010/main" val="4183156460"/>
              </p:ext>
            </p:extLst>
          </p:nvPr>
        </p:nvGraphicFramePr>
        <p:xfrm>
          <a:off x="472911" y="2971800"/>
          <a:ext cx="8331200" cy="2462213"/>
        </p:xfrm>
        <a:graphic>
          <a:graphicData uri="http://schemas.openxmlformats.org/presentationml/2006/ole">
            <mc:AlternateContent xmlns:mc="http://schemas.openxmlformats.org/markup-compatibility/2006">
              <mc:Choice xmlns:v="urn:schemas-microsoft-com:vml" Requires="v">
                <p:oleObj name="Document" r:id="rId3" imgW="8563312" imgH="2533385" progId="Word.Document.8">
                  <p:embed/>
                </p:oleObj>
              </mc:Choice>
              <mc:Fallback>
                <p:oleObj name="Document" r:id="rId3" imgW="8563312" imgH="2533385" progId="Word.Document.8">
                  <p:embed/>
                  <p:pic>
                    <p:nvPicPr>
                      <p:cNvPr id="2" name="Object 3">
                        <a:extLst>
                          <a:ext uri="{FF2B5EF4-FFF2-40B4-BE49-F238E27FC236}">
                            <a16:creationId xmlns:a16="http://schemas.microsoft.com/office/drawing/2014/main" id="{49182675-0119-A2B7-6182-D5E4BAB5180E}"/>
                          </a:ext>
                        </a:extLst>
                      </p:cNvPr>
                      <p:cNvPicPr>
                        <a:picLocks noChangeAspect="1" noChangeArrowheads="1"/>
                      </p:cNvPicPr>
                      <p:nvPr/>
                    </p:nvPicPr>
                    <p:blipFill>
                      <a:blip r:embed="rId4"/>
                      <a:srcRect/>
                      <a:stretch>
                        <a:fillRect/>
                      </a:stretch>
                    </p:blipFill>
                    <p:spPr bwMode="auto">
                      <a:xfrm>
                        <a:off x="472911" y="2971800"/>
                        <a:ext cx="8331200" cy="2462213"/>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4F058-030A-4736-AD3E-D264CBD92D0F}"/>
              </a:ext>
            </a:extLst>
          </p:cNvPr>
          <p:cNvSpPr>
            <a:spLocks noGrp="1"/>
          </p:cNvSpPr>
          <p:nvPr>
            <p:ph type="title"/>
          </p:nvPr>
        </p:nvSpPr>
        <p:spPr/>
        <p:txBody>
          <a:bodyPr/>
          <a:lstStyle/>
          <a:p>
            <a:r>
              <a:rPr lang="en-US" dirty="0"/>
              <a:t>2) a) Rate selection in case of interference</a:t>
            </a:r>
          </a:p>
        </p:txBody>
      </p:sp>
      <p:sp>
        <p:nvSpPr>
          <p:cNvPr id="3" name="Content Placeholder 2">
            <a:extLst>
              <a:ext uri="{FF2B5EF4-FFF2-40B4-BE49-F238E27FC236}">
                <a16:creationId xmlns:a16="http://schemas.microsoft.com/office/drawing/2014/main" id="{C10A15E4-6853-4F50-8229-3400156FD863}"/>
              </a:ext>
            </a:extLst>
          </p:cNvPr>
          <p:cNvSpPr>
            <a:spLocks noGrp="1"/>
          </p:cNvSpPr>
          <p:nvPr>
            <p:ph idx="1"/>
          </p:nvPr>
        </p:nvSpPr>
        <p:spPr>
          <a:xfrm>
            <a:off x="304800" y="1752600"/>
            <a:ext cx="8458200" cy="4343400"/>
          </a:xfrm>
        </p:spPr>
        <p:txBody>
          <a:bodyPr>
            <a:noAutofit/>
          </a:bodyPr>
          <a:lstStyle/>
          <a:p>
            <a:pPr>
              <a:buFont typeface="Arial" panose="020B0604020202020204" pitchFamily="34" charset="0"/>
              <a:buChar char="•"/>
            </a:pPr>
            <a:r>
              <a:rPr lang="en-US" sz="2000" dirty="0">
                <a:latin typeface="+mj-lt"/>
                <a:ea typeface="MS Mincho" panose="02020609040205080304" pitchFamily="49" charset="-128"/>
                <a:cs typeface="Calibri" panose="020F0502020204030204" pitchFamily="34" charset="0"/>
              </a:rPr>
              <a:t>Continued..</a:t>
            </a:r>
          </a:p>
          <a:p>
            <a:pPr>
              <a:buFont typeface="Arial" panose="020B0604020202020204" pitchFamily="34" charset="0"/>
              <a:buChar char="•"/>
            </a:pPr>
            <a:r>
              <a:rPr lang="en-US" sz="2000" dirty="0">
                <a:latin typeface="+mj-lt"/>
                <a:ea typeface="MS Mincho" panose="02020609040205080304" pitchFamily="49" charset="-128"/>
                <a:cs typeface="Calibri" panose="020F0502020204030204" pitchFamily="34" charset="0"/>
              </a:rPr>
              <a:t>If the transmitter already dropped the rate, it would also be good to have a way to bring the rate back up</a:t>
            </a:r>
          </a:p>
          <a:p>
            <a:pPr lvl="1">
              <a:buFont typeface="Arial" panose="020B0604020202020204" pitchFamily="34" charset="0"/>
              <a:buChar char="•"/>
            </a:pPr>
            <a:r>
              <a:rPr lang="en-US" sz="1600" dirty="0">
                <a:latin typeface="+mj-lt"/>
                <a:ea typeface="MS Mincho" panose="02020609040205080304" pitchFamily="49" charset="-128"/>
                <a:cs typeface="Calibri" panose="020F0502020204030204" pitchFamily="34" charset="0"/>
              </a:rPr>
              <a:t>This can be a complementary signaling to specifically ask to go back to immediately preceding rate</a:t>
            </a:r>
          </a:p>
          <a:p>
            <a:pPr lvl="1">
              <a:buFont typeface="Arial" panose="020B0604020202020204" pitchFamily="34" charset="0"/>
              <a:buChar char="•"/>
            </a:pPr>
            <a:r>
              <a:rPr lang="en-US" sz="1600" dirty="0">
                <a:latin typeface="+mj-lt"/>
                <a:ea typeface="MS Mincho" panose="02020609040205080304" pitchFamily="49" charset="-128"/>
                <a:cs typeface="Calibri" panose="020F0502020204030204" pitchFamily="34" charset="0"/>
              </a:rPr>
              <a:t>As mentioned in previous slide, this can fit in a more general link adaptation mechanism in BA, such as a simple tool to ask to go up one rate, go down one rate, or keep current rate… </a:t>
            </a:r>
          </a:p>
          <a:p>
            <a:pPr marL="800100" lvl="1" indent="-342900">
              <a:buFont typeface="Arial" panose="020B0604020202020204" pitchFamily="34" charset="0"/>
              <a:buChar char="•"/>
            </a:pPr>
            <a:endParaRPr lang="en-US" dirty="0">
              <a:latin typeface="+mj-lt"/>
              <a:ea typeface="MS Mincho" panose="02020609040205080304" pitchFamily="49" charset="-128"/>
              <a:cs typeface="Calibri" panose="020F0502020204030204" pitchFamily="34" charset="0"/>
            </a:endParaRPr>
          </a:p>
          <a:p>
            <a:pPr>
              <a:buFont typeface="Arial" panose="020B0604020202020204" pitchFamily="34" charset="0"/>
              <a:buChar char="•"/>
            </a:pPr>
            <a:endParaRPr lang="en-US" sz="2000" dirty="0">
              <a:latin typeface="+mj-lt"/>
              <a:ea typeface="MS Mincho" panose="02020609040205080304" pitchFamily="49" charset="-128"/>
              <a:cs typeface="Calibri" panose="020F0502020204030204" pitchFamily="34" charset="0"/>
            </a:endParaRPr>
          </a:p>
          <a:p>
            <a:pPr>
              <a:buFont typeface="Arial" panose="020B0604020202020204" pitchFamily="34" charset="0"/>
              <a:buChar char="•"/>
            </a:pPr>
            <a:endParaRPr lang="en-US" sz="2000" dirty="0">
              <a:latin typeface="+mj-lt"/>
            </a:endParaRPr>
          </a:p>
        </p:txBody>
      </p:sp>
      <p:sp>
        <p:nvSpPr>
          <p:cNvPr id="4" name="Slide Number Placeholder 3">
            <a:extLst>
              <a:ext uri="{FF2B5EF4-FFF2-40B4-BE49-F238E27FC236}">
                <a16:creationId xmlns:a16="http://schemas.microsoft.com/office/drawing/2014/main" id="{44BA20D8-F6DA-4A75-8001-2A019466F0F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B37F66BE-BC34-4194-A2DE-25E2E75E0894}"/>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7FCFE9C-0CB4-147D-C848-22994BDB3419}"/>
              </a:ext>
            </a:extLst>
          </p:cNvPr>
          <p:cNvSpPr>
            <a:spLocks noGrp="1"/>
          </p:cNvSpPr>
          <p:nvPr>
            <p:ph type="dt" idx="15"/>
          </p:nvPr>
        </p:nvSpPr>
        <p:spPr>
          <a:xfrm>
            <a:off x="696912" y="333375"/>
            <a:ext cx="1874823" cy="273050"/>
          </a:xfrm>
        </p:spPr>
        <p:txBody>
          <a:bodyPr/>
          <a:lstStyle/>
          <a:p>
            <a:r>
              <a:rPr lang="en-US" dirty="0"/>
              <a:t>April 2023</a:t>
            </a:r>
            <a:endParaRPr lang="en-GB" dirty="0"/>
          </a:p>
        </p:txBody>
      </p:sp>
    </p:spTree>
    <p:extLst>
      <p:ext uri="{BB962C8B-B14F-4D97-AF65-F5344CB8AC3E}">
        <p14:creationId xmlns:p14="http://schemas.microsoft.com/office/powerpoint/2010/main" val="4234481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4F058-030A-4736-AD3E-D264CBD92D0F}"/>
              </a:ext>
            </a:extLst>
          </p:cNvPr>
          <p:cNvSpPr>
            <a:spLocks noGrp="1"/>
          </p:cNvSpPr>
          <p:nvPr>
            <p:ph type="title"/>
          </p:nvPr>
        </p:nvSpPr>
        <p:spPr/>
        <p:txBody>
          <a:bodyPr/>
          <a:lstStyle/>
          <a:p>
            <a:r>
              <a:rPr lang="en-US" dirty="0"/>
              <a:t>2) b) </a:t>
            </a:r>
            <a:r>
              <a:rPr lang="en-US" dirty="0" err="1"/>
              <a:t>TxOP</a:t>
            </a:r>
            <a:r>
              <a:rPr lang="en-US" dirty="0"/>
              <a:t> shortening/truncation</a:t>
            </a:r>
          </a:p>
        </p:txBody>
      </p:sp>
      <p:sp>
        <p:nvSpPr>
          <p:cNvPr id="3" name="Content Placeholder 2">
            <a:extLst>
              <a:ext uri="{FF2B5EF4-FFF2-40B4-BE49-F238E27FC236}">
                <a16:creationId xmlns:a16="http://schemas.microsoft.com/office/drawing/2014/main" id="{C10A15E4-6853-4F50-8229-3400156FD863}"/>
              </a:ext>
            </a:extLst>
          </p:cNvPr>
          <p:cNvSpPr>
            <a:spLocks noGrp="1"/>
          </p:cNvSpPr>
          <p:nvPr>
            <p:ph idx="1"/>
          </p:nvPr>
        </p:nvSpPr>
        <p:spPr>
          <a:xfrm>
            <a:off x="304800" y="1751014"/>
            <a:ext cx="8458200" cy="4343400"/>
          </a:xfrm>
        </p:spPr>
        <p:txBody>
          <a:bodyPr>
            <a:noAutofit/>
          </a:bodyPr>
          <a:lstStyle/>
          <a:p>
            <a:pPr>
              <a:buFont typeface="Arial" panose="020B0604020202020204" pitchFamily="34" charset="0"/>
              <a:buChar char="•"/>
            </a:pPr>
            <a:r>
              <a:rPr lang="en-US" sz="2000" dirty="0">
                <a:latin typeface="+mj-lt"/>
              </a:rPr>
              <a:t>Define a mechanism so that a recipient of a PPDU transmission can indicate, at the beginning of the </a:t>
            </a:r>
            <a:r>
              <a:rPr lang="en-US" sz="2000" dirty="0" err="1">
                <a:latin typeface="+mj-lt"/>
              </a:rPr>
              <a:t>TxOP</a:t>
            </a:r>
            <a:r>
              <a:rPr lang="en-US" sz="2000" dirty="0">
                <a:latin typeface="+mj-lt"/>
              </a:rPr>
              <a:t> that it will be available only until a specific point in time, and not after because it knows an interferer will be present at that time</a:t>
            </a:r>
          </a:p>
          <a:p>
            <a:pPr lvl="1">
              <a:buFont typeface="Arial" panose="020B0604020202020204" pitchFamily="34" charset="0"/>
              <a:buChar char="•"/>
            </a:pPr>
            <a:r>
              <a:rPr lang="en-US" sz="1600" dirty="0">
                <a:latin typeface="+mj-lt"/>
              </a:rPr>
              <a:t>Max availability period indication in CTS frame, using signaling equivalent to Dynamic Bandwidth negotiation or alternatively using the Duration field by modifying the duration field setting rules or as an A-ctrl feedback similarly to BQR feedback</a:t>
            </a: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endParaRPr lang="en-US" sz="1600" dirty="0">
              <a:latin typeface="+mj-lt"/>
            </a:endParaRPr>
          </a:p>
          <a:p>
            <a:pPr lvl="1">
              <a:buFont typeface="Arial" panose="020B0604020202020204" pitchFamily="34" charset="0"/>
              <a:buChar char="•"/>
            </a:pPr>
            <a:r>
              <a:rPr lang="en-US" sz="1600" dirty="0">
                <a:latin typeface="+mj-lt"/>
              </a:rPr>
              <a:t>Similar feedback can be provided in a BA frame during a </a:t>
            </a:r>
            <a:r>
              <a:rPr lang="en-US" sz="1600" dirty="0" err="1">
                <a:latin typeface="+mj-lt"/>
              </a:rPr>
              <a:t>TxOP</a:t>
            </a:r>
            <a:r>
              <a:rPr lang="en-US" sz="1600" dirty="0">
                <a:latin typeface="+mj-lt"/>
              </a:rPr>
              <a:t> for completeness</a:t>
            </a:r>
          </a:p>
          <a:p>
            <a:pPr>
              <a:buFont typeface="Arial" panose="020B0604020202020204" pitchFamily="34" charset="0"/>
              <a:buChar char="•"/>
            </a:pPr>
            <a:endParaRPr lang="en-US" sz="2000" dirty="0">
              <a:latin typeface="+mj-lt"/>
            </a:endParaRPr>
          </a:p>
        </p:txBody>
      </p:sp>
      <p:pic>
        <p:nvPicPr>
          <p:cNvPr id="4" name="Picture 3">
            <a:extLst>
              <a:ext uri="{FF2B5EF4-FFF2-40B4-BE49-F238E27FC236}">
                <a16:creationId xmlns:a16="http://schemas.microsoft.com/office/drawing/2014/main" id="{CE8C533C-4DEE-4966-A935-92D6B438B151}"/>
              </a:ext>
            </a:extLst>
          </p:cNvPr>
          <p:cNvPicPr>
            <a:picLocks noChangeAspect="1"/>
          </p:cNvPicPr>
          <p:nvPr/>
        </p:nvPicPr>
        <p:blipFill>
          <a:blip r:embed="rId3"/>
          <a:stretch>
            <a:fillRect/>
          </a:stretch>
        </p:blipFill>
        <p:spPr>
          <a:xfrm>
            <a:off x="3276600" y="3922714"/>
            <a:ext cx="5285116" cy="1381950"/>
          </a:xfrm>
          <a:prstGeom prst="rect">
            <a:avLst/>
          </a:prstGeom>
        </p:spPr>
      </p:pic>
      <p:sp>
        <p:nvSpPr>
          <p:cNvPr id="5" name="Slide Number Placeholder 3">
            <a:extLst>
              <a:ext uri="{FF2B5EF4-FFF2-40B4-BE49-F238E27FC236}">
                <a16:creationId xmlns:a16="http://schemas.microsoft.com/office/drawing/2014/main" id="{D71C0FA4-5D06-43F5-9231-CD33D616ABA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6" name="Footer Placeholder 4">
            <a:extLst>
              <a:ext uri="{FF2B5EF4-FFF2-40B4-BE49-F238E27FC236}">
                <a16:creationId xmlns:a16="http://schemas.microsoft.com/office/drawing/2014/main" id="{EAB05C02-6560-4FB6-9D16-11A5F6FF9532}"/>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7" name="Date Placeholder 5">
            <a:extLst>
              <a:ext uri="{FF2B5EF4-FFF2-40B4-BE49-F238E27FC236}">
                <a16:creationId xmlns:a16="http://schemas.microsoft.com/office/drawing/2014/main" id="{197E9C16-3D39-76F6-D305-7EDBEF924841}"/>
              </a:ext>
            </a:extLst>
          </p:cNvPr>
          <p:cNvSpPr>
            <a:spLocks noGrp="1"/>
          </p:cNvSpPr>
          <p:nvPr>
            <p:ph type="dt" idx="15"/>
          </p:nvPr>
        </p:nvSpPr>
        <p:spPr>
          <a:xfrm>
            <a:off x="696912" y="333375"/>
            <a:ext cx="1874823" cy="273050"/>
          </a:xfrm>
        </p:spPr>
        <p:txBody>
          <a:bodyPr/>
          <a:lstStyle/>
          <a:p>
            <a:r>
              <a:rPr lang="en-US" dirty="0"/>
              <a:t>April 2023</a:t>
            </a:r>
            <a:endParaRPr lang="en-GB" dirty="0"/>
          </a:p>
        </p:txBody>
      </p:sp>
    </p:spTree>
    <p:extLst>
      <p:ext uri="{BB962C8B-B14F-4D97-AF65-F5344CB8AC3E}">
        <p14:creationId xmlns:p14="http://schemas.microsoft.com/office/powerpoint/2010/main" val="512649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4F058-030A-4736-AD3E-D264CBD92D0F}"/>
              </a:ext>
            </a:extLst>
          </p:cNvPr>
          <p:cNvSpPr>
            <a:spLocks noGrp="1"/>
          </p:cNvSpPr>
          <p:nvPr>
            <p:ph type="title"/>
          </p:nvPr>
        </p:nvSpPr>
        <p:spPr/>
        <p:txBody>
          <a:bodyPr/>
          <a:lstStyle/>
          <a:p>
            <a:r>
              <a:rPr lang="en-US" dirty="0"/>
              <a:t>2) b) </a:t>
            </a:r>
            <a:r>
              <a:rPr lang="en-US" dirty="0" err="1"/>
              <a:t>TxOP</a:t>
            </a:r>
            <a:r>
              <a:rPr lang="en-US" dirty="0"/>
              <a:t> shortening/truncation</a:t>
            </a:r>
          </a:p>
        </p:txBody>
      </p:sp>
      <p:sp>
        <p:nvSpPr>
          <p:cNvPr id="3" name="Content Placeholder 2">
            <a:extLst>
              <a:ext uri="{FF2B5EF4-FFF2-40B4-BE49-F238E27FC236}">
                <a16:creationId xmlns:a16="http://schemas.microsoft.com/office/drawing/2014/main" id="{C10A15E4-6853-4F50-8229-3400156FD863}"/>
              </a:ext>
            </a:extLst>
          </p:cNvPr>
          <p:cNvSpPr>
            <a:spLocks noGrp="1"/>
          </p:cNvSpPr>
          <p:nvPr>
            <p:ph idx="1"/>
          </p:nvPr>
        </p:nvSpPr>
        <p:spPr>
          <a:xfrm>
            <a:off x="304800" y="1751014"/>
            <a:ext cx="8458200" cy="4343400"/>
          </a:xfrm>
        </p:spPr>
        <p:txBody>
          <a:bodyPr>
            <a:noAutofit/>
          </a:bodyPr>
          <a:lstStyle/>
          <a:p>
            <a:pPr>
              <a:buFont typeface="Arial" panose="020B0604020202020204" pitchFamily="34" charset="0"/>
              <a:buChar char="•"/>
            </a:pPr>
            <a:r>
              <a:rPr lang="en-US" sz="2000" dirty="0">
                <a:latin typeface="+mj-lt"/>
              </a:rPr>
              <a:t>PPDUs could also be shortened/truncated:</a:t>
            </a:r>
          </a:p>
          <a:p>
            <a:pPr lvl="1">
              <a:buFont typeface="Arial" panose="020B0604020202020204" pitchFamily="34" charset="0"/>
              <a:buChar char="•"/>
            </a:pPr>
            <a:r>
              <a:rPr lang="en-US" sz="1800" dirty="0">
                <a:latin typeface="+mj-lt"/>
              </a:rPr>
              <a:t>If we define a preemption mechanism (see other discussions), we can use it so that initiator and even a responder can terminate early a PPDU in case of sudden interference or decision to prioritize another wireless technology</a:t>
            </a:r>
            <a:endParaRPr lang="en-US" sz="1400" dirty="0">
              <a:latin typeface="+mj-lt"/>
            </a:endParaRPr>
          </a:p>
          <a:p>
            <a:pPr>
              <a:buFont typeface="Arial" panose="020B0604020202020204" pitchFamily="34" charset="0"/>
              <a:buChar char="•"/>
            </a:pPr>
            <a:endParaRPr lang="en-US" sz="2000" dirty="0">
              <a:latin typeface="+mj-lt"/>
            </a:endParaRPr>
          </a:p>
        </p:txBody>
      </p:sp>
      <p:sp>
        <p:nvSpPr>
          <p:cNvPr id="6" name="TextBox 5">
            <a:extLst>
              <a:ext uri="{FF2B5EF4-FFF2-40B4-BE49-F238E27FC236}">
                <a16:creationId xmlns:a16="http://schemas.microsoft.com/office/drawing/2014/main" id="{71D9232A-2E89-4564-9C16-6BE9CC3BBE06}"/>
              </a:ext>
            </a:extLst>
          </p:cNvPr>
          <p:cNvSpPr txBox="1"/>
          <p:nvPr/>
        </p:nvSpPr>
        <p:spPr>
          <a:xfrm>
            <a:off x="3256387" y="3349823"/>
            <a:ext cx="4668413" cy="307777"/>
          </a:xfrm>
          <a:prstGeom prst="rect">
            <a:avLst/>
          </a:prstGeom>
          <a:noFill/>
        </p:spPr>
        <p:txBody>
          <a:bodyPr wrap="square" rtlCol="0">
            <a:spAutoFit/>
          </a:bodyPr>
          <a:lstStyle/>
          <a:p>
            <a:r>
              <a:rPr lang="en-US" sz="1400" dirty="0">
                <a:solidFill>
                  <a:schemeClr val="tx1"/>
                </a:solidFill>
              </a:rPr>
              <a:t>example with preemption period between PPDUs</a:t>
            </a:r>
          </a:p>
        </p:txBody>
      </p:sp>
      <p:sp>
        <p:nvSpPr>
          <p:cNvPr id="7" name="Slide Number Placeholder 3">
            <a:extLst>
              <a:ext uri="{FF2B5EF4-FFF2-40B4-BE49-F238E27FC236}">
                <a16:creationId xmlns:a16="http://schemas.microsoft.com/office/drawing/2014/main" id="{149AA04A-35B6-42EC-808E-D3FBF524A1C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8" name="Footer Placeholder 4">
            <a:extLst>
              <a:ext uri="{FF2B5EF4-FFF2-40B4-BE49-F238E27FC236}">
                <a16:creationId xmlns:a16="http://schemas.microsoft.com/office/drawing/2014/main" id="{CEF4249E-4F2B-4E3D-A271-309918D8A0E4}"/>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grpSp>
        <p:nvGrpSpPr>
          <p:cNvPr id="4" name="Group 4">
            <a:extLst>
              <a:ext uri="{FF2B5EF4-FFF2-40B4-BE49-F238E27FC236}">
                <a16:creationId xmlns:a16="http://schemas.microsoft.com/office/drawing/2014/main" id="{3AAF34CF-8DFA-4199-9595-A85C43A8059B}"/>
              </a:ext>
            </a:extLst>
          </p:cNvPr>
          <p:cNvGrpSpPr>
            <a:grpSpLocks noChangeAspect="1"/>
          </p:cNvGrpSpPr>
          <p:nvPr/>
        </p:nvGrpSpPr>
        <p:grpSpPr bwMode="auto">
          <a:xfrm>
            <a:off x="2779714" y="3638550"/>
            <a:ext cx="5640387" cy="2457450"/>
            <a:chOff x="1751" y="2292"/>
            <a:chExt cx="3553" cy="1548"/>
          </a:xfrm>
        </p:grpSpPr>
        <p:sp>
          <p:nvSpPr>
            <p:cNvPr id="9" name="AutoShape 3">
              <a:extLst>
                <a:ext uri="{FF2B5EF4-FFF2-40B4-BE49-F238E27FC236}">
                  <a16:creationId xmlns:a16="http://schemas.microsoft.com/office/drawing/2014/main" id="{98F43678-1C10-4C03-8536-2C99F0FB90CF}"/>
                </a:ext>
              </a:extLst>
            </p:cNvPr>
            <p:cNvSpPr>
              <a:spLocks noChangeAspect="1" noChangeArrowheads="1" noTextEdit="1"/>
            </p:cNvSpPr>
            <p:nvPr/>
          </p:nvSpPr>
          <p:spPr bwMode="auto">
            <a:xfrm>
              <a:off x="1751" y="2292"/>
              <a:ext cx="3481" cy="1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Rectangle 5">
              <a:extLst>
                <a:ext uri="{FF2B5EF4-FFF2-40B4-BE49-F238E27FC236}">
                  <a16:creationId xmlns:a16="http://schemas.microsoft.com/office/drawing/2014/main" id="{4DAC1C9D-44CD-43A1-8BB4-481FEB77C796}"/>
                </a:ext>
              </a:extLst>
            </p:cNvPr>
            <p:cNvSpPr>
              <a:spLocks noChangeArrowheads="1"/>
            </p:cNvSpPr>
            <p:nvPr/>
          </p:nvSpPr>
          <p:spPr bwMode="auto">
            <a:xfrm>
              <a:off x="2323" y="2563"/>
              <a:ext cx="483" cy="158"/>
            </a:xfrm>
            <a:prstGeom prst="rect">
              <a:avLst/>
            </a:prstGeom>
            <a:solidFill>
              <a:srgbClr val="4672C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Rectangle 6">
              <a:extLst>
                <a:ext uri="{FF2B5EF4-FFF2-40B4-BE49-F238E27FC236}">
                  <a16:creationId xmlns:a16="http://schemas.microsoft.com/office/drawing/2014/main" id="{1E0BB753-D72C-4FF1-A919-B4C505834C9F}"/>
                </a:ext>
              </a:extLst>
            </p:cNvPr>
            <p:cNvSpPr>
              <a:spLocks noChangeArrowheads="1"/>
            </p:cNvSpPr>
            <p:nvPr/>
          </p:nvSpPr>
          <p:spPr bwMode="auto">
            <a:xfrm>
              <a:off x="2323" y="2563"/>
              <a:ext cx="483" cy="158"/>
            </a:xfrm>
            <a:prstGeom prst="rect">
              <a:avLst/>
            </a:pr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Rectangle 7">
              <a:extLst>
                <a:ext uri="{FF2B5EF4-FFF2-40B4-BE49-F238E27FC236}">
                  <a16:creationId xmlns:a16="http://schemas.microsoft.com/office/drawing/2014/main" id="{AD8135E1-ADDD-4842-A66A-51BE2E5353B8}"/>
                </a:ext>
              </a:extLst>
            </p:cNvPr>
            <p:cNvSpPr>
              <a:spLocks noChangeArrowheads="1"/>
            </p:cNvSpPr>
            <p:nvPr/>
          </p:nvSpPr>
          <p:spPr bwMode="auto">
            <a:xfrm>
              <a:off x="2515" y="2609"/>
              <a:ext cx="134"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FEFFFF"/>
                  </a:solidFill>
                  <a:effectLst/>
                  <a:latin typeface="Calibri" panose="020F0502020204030204" pitchFamily="34" charset="0"/>
                </a:rPr>
                <a:t>1 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8">
              <a:extLst>
                <a:ext uri="{FF2B5EF4-FFF2-40B4-BE49-F238E27FC236}">
                  <a16:creationId xmlns:a16="http://schemas.microsoft.com/office/drawing/2014/main" id="{3A62296D-5284-4AC7-985C-432DDC49E19E}"/>
                </a:ext>
              </a:extLst>
            </p:cNvPr>
            <p:cNvSpPr>
              <a:spLocks noChangeArrowheads="1"/>
            </p:cNvSpPr>
            <p:nvPr/>
          </p:nvSpPr>
          <p:spPr bwMode="auto">
            <a:xfrm>
              <a:off x="2838" y="2563"/>
              <a:ext cx="482" cy="158"/>
            </a:xfrm>
            <a:prstGeom prst="rect">
              <a:avLst/>
            </a:prstGeom>
            <a:solidFill>
              <a:srgbClr val="4672C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9">
              <a:extLst>
                <a:ext uri="{FF2B5EF4-FFF2-40B4-BE49-F238E27FC236}">
                  <a16:creationId xmlns:a16="http://schemas.microsoft.com/office/drawing/2014/main" id="{81D37521-E5B9-44A4-BFB3-1C2E06BFE2E0}"/>
                </a:ext>
              </a:extLst>
            </p:cNvPr>
            <p:cNvSpPr>
              <a:spLocks noChangeArrowheads="1"/>
            </p:cNvSpPr>
            <p:nvPr/>
          </p:nvSpPr>
          <p:spPr bwMode="auto">
            <a:xfrm>
              <a:off x="2838" y="2563"/>
              <a:ext cx="482" cy="158"/>
            </a:xfrm>
            <a:prstGeom prst="rect">
              <a:avLst/>
            </a:pr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Rectangle 10">
              <a:extLst>
                <a:ext uri="{FF2B5EF4-FFF2-40B4-BE49-F238E27FC236}">
                  <a16:creationId xmlns:a16="http://schemas.microsoft.com/office/drawing/2014/main" id="{6679DA94-E1F4-47DC-9FC4-51E7D20A6FF6}"/>
                </a:ext>
              </a:extLst>
            </p:cNvPr>
            <p:cNvSpPr>
              <a:spLocks noChangeArrowheads="1"/>
            </p:cNvSpPr>
            <p:nvPr/>
          </p:nvSpPr>
          <p:spPr bwMode="auto">
            <a:xfrm>
              <a:off x="3029" y="2609"/>
              <a:ext cx="144"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FEFFFF"/>
                  </a:solidFill>
                  <a:effectLst/>
                  <a:latin typeface="Calibri" panose="020F0502020204030204" pitchFamily="34" charset="0"/>
                </a:rPr>
                <a:t>1 ms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11">
              <a:extLst>
                <a:ext uri="{FF2B5EF4-FFF2-40B4-BE49-F238E27FC236}">
                  <a16:creationId xmlns:a16="http://schemas.microsoft.com/office/drawing/2014/main" id="{C0B36AE0-6673-44F4-8B6C-70151CD290F5}"/>
                </a:ext>
              </a:extLst>
            </p:cNvPr>
            <p:cNvSpPr>
              <a:spLocks noChangeArrowheads="1"/>
            </p:cNvSpPr>
            <p:nvPr/>
          </p:nvSpPr>
          <p:spPr bwMode="auto">
            <a:xfrm>
              <a:off x="3354" y="2563"/>
              <a:ext cx="482" cy="158"/>
            </a:xfrm>
            <a:prstGeom prst="rect">
              <a:avLst/>
            </a:prstGeom>
            <a:solidFill>
              <a:srgbClr val="4672C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Rectangle 12">
              <a:extLst>
                <a:ext uri="{FF2B5EF4-FFF2-40B4-BE49-F238E27FC236}">
                  <a16:creationId xmlns:a16="http://schemas.microsoft.com/office/drawing/2014/main" id="{97114388-8869-4609-89E5-BC07BE4B710F}"/>
                </a:ext>
              </a:extLst>
            </p:cNvPr>
            <p:cNvSpPr>
              <a:spLocks noChangeArrowheads="1"/>
            </p:cNvSpPr>
            <p:nvPr/>
          </p:nvSpPr>
          <p:spPr bwMode="auto">
            <a:xfrm>
              <a:off x="3354" y="2563"/>
              <a:ext cx="482" cy="158"/>
            </a:xfrm>
            <a:prstGeom prst="rect">
              <a:avLst/>
            </a:pr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13">
              <a:extLst>
                <a:ext uri="{FF2B5EF4-FFF2-40B4-BE49-F238E27FC236}">
                  <a16:creationId xmlns:a16="http://schemas.microsoft.com/office/drawing/2014/main" id="{22DA3ADB-DFC2-4306-82AA-9A9BE7E1EBAF}"/>
                </a:ext>
              </a:extLst>
            </p:cNvPr>
            <p:cNvSpPr>
              <a:spLocks noChangeArrowheads="1"/>
            </p:cNvSpPr>
            <p:nvPr/>
          </p:nvSpPr>
          <p:spPr bwMode="auto">
            <a:xfrm>
              <a:off x="3545" y="2609"/>
              <a:ext cx="135"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FEFFFF"/>
                  </a:solidFill>
                  <a:effectLst/>
                  <a:latin typeface="Calibri" panose="020F0502020204030204" pitchFamily="34" charset="0"/>
                </a:rPr>
                <a:t>1 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Rectangle 14">
              <a:extLst>
                <a:ext uri="{FF2B5EF4-FFF2-40B4-BE49-F238E27FC236}">
                  <a16:creationId xmlns:a16="http://schemas.microsoft.com/office/drawing/2014/main" id="{9B6D01AD-06B2-41BA-A4E3-35F1074EE3D4}"/>
                </a:ext>
              </a:extLst>
            </p:cNvPr>
            <p:cNvSpPr>
              <a:spLocks noChangeArrowheads="1"/>
            </p:cNvSpPr>
            <p:nvPr/>
          </p:nvSpPr>
          <p:spPr bwMode="auto">
            <a:xfrm>
              <a:off x="3860" y="2563"/>
              <a:ext cx="483" cy="158"/>
            </a:xfrm>
            <a:prstGeom prst="rect">
              <a:avLst/>
            </a:prstGeom>
            <a:solidFill>
              <a:srgbClr val="4672C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Rectangle 15">
              <a:extLst>
                <a:ext uri="{FF2B5EF4-FFF2-40B4-BE49-F238E27FC236}">
                  <a16:creationId xmlns:a16="http://schemas.microsoft.com/office/drawing/2014/main" id="{C888435E-7662-47C2-B2E6-6E0DA4DD868B}"/>
                </a:ext>
              </a:extLst>
            </p:cNvPr>
            <p:cNvSpPr>
              <a:spLocks noChangeArrowheads="1"/>
            </p:cNvSpPr>
            <p:nvPr/>
          </p:nvSpPr>
          <p:spPr bwMode="auto">
            <a:xfrm>
              <a:off x="3860" y="2563"/>
              <a:ext cx="483" cy="158"/>
            </a:xfrm>
            <a:prstGeom prst="rect">
              <a:avLst/>
            </a:pr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Rectangle 16">
              <a:extLst>
                <a:ext uri="{FF2B5EF4-FFF2-40B4-BE49-F238E27FC236}">
                  <a16:creationId xmlns:a16="http://schemas.microsoft.com/office/drawing/2014/main" id="{A67FF1EC-FBD1-421E-BD66-1FA6B8331CB3}"/>
                </a:ext>
              </a:extLst>
            </p:cNvPr>
            <p:cNvSpPr>
              <a:spLocks noChangeArrowheads="1"/>
            </p:cNvSpPr>
            <p:nvPr/>
          </p:nvSpPr>
          <p:spPr bwMode="auto">
            <a:xfrm>
              <a:off x="4052" y="2609"/>
              <a:ext cx="134"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FEFFFF"/>
                  </a:solidFill>
                  <a:effectLst/>
                  <a:latin typeface="Calibri" panose="020F0502020204030204" pitchFamily="34" charset="0"/>
                </a:rPr>
                <a:t>1 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 name="Line 17">
              <a:extLst>
                <a:ext uri="{FF2B5EF4-FFF2-40B4-BE49-F238E27FC236}">
                  <a16:creationId xmlns:a16="http://schemas.microsoft.com/office/drawing/2014/main" id="{1AD863B7-2FC6-423B-915D-ABB67AE5D7A8}"/>
                </a:ext>
              </a:extLst>
            </p:cNvPr>
            <p:cNvSpPr>
              <a:spLocks noChangeShapeType="1"/>
            </p:cNvSpPr>
            <p:nvPr/>
          </p:nvSpPr>
          <p:spPr bwMode="auto">
            <a:xfrm>
              <a:off x="1926" y="2721"/>
              <a:ext cx="3369" cy="0"/>
            </a:xfrm>
            <a:prstGeom prst="line">
              <a:avLst/>
            </a:prstGeom>
            <a:noFill/>
            <a:ln w="7938"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42" name="Picture 18">
              <a:extLst>
                <a:ext uri="{FF2B5EF4-FFF2-40B4-BE49-F238E27FC236}">
                  <a16:creationId xmlns:a16="http://schemas.microsoft.com/office/drawing/2014/main" id="{C4A00380-F7C4-4C4B-B37A-BDAB9B02B8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9" y="2563"/>
              <a:ext cx="485" cy="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Rectangle 19">
              <a:extLst>
                <a:ext uri="{FF2B5EF4-FFF2-40B4-BE49-F238E27FC236}">
                  <a16:creationId xmlns:a16="http://schemas.microsoft.com/office/drawing/2014/main" id="{E6774B12-C099-4A44-9161-87052E1F0933}"/>
                </a:ext>
              </a:extLst>
            </p:cNvPr>
            <p:cNvSpPr>
              <a:spLocks noChangeArrowheads="1"/>
            </p:cNvSpPr>
            <p:nvPr/>
          </p:nvSpPr>
          <p:spPr bwMode="auto">
            <a:xfrm>
              <a:off x="1839" y="2563"/>
              <a:ext cx="482" cy="158"/>
            </a:xfrm>
            <a:prstGeom prst="rect">
              <a:avLst/>
            </a:prstGeom>
            <a:noFill/>
            <a:ln w="6350"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Rectangle 20">
              <a:extLst>
                <a:ext uri="{FF2B5EF4-FFF2-40B4-BE49-F238E27FC236}">
                  <a16:creationId xmlns:a16="http://schemas.microsoft.com/office/drawing/2014/main" id="{D4F2944C-769A-4B1A-B1B8-78BD8722B67A}"/>
                </a:ext>
              </a:extLst>
            </p:cNvPr>
            <p:cNvSpPr>
              <a:spLocks noChangeArrowheads="1"/>
            </p:cNvSpPr>
            <p:nvPr/>
          </p:nvSpPr>
          <p:spPr bwMode="auto">
            <a:xfrm>
              <a:off x="1918" y="2575"/>
              <a:ext cx="375"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3D64AC"/>
                  </a:solidFill>
                  <a:effectLst/>
                  <a:latin typeface="Calibri" panose="020F0502020204030204" pitchFamily="34" charset="0"/>
                </a:rPr>
                <a:t>Full contention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 name="Rectangle 21">
              <a:extLst>
                <a:ext uri="{FF2B5EF4-FFF2-40B4-BE49-F238E27FC236}">
                  <a16:creationId xmlns:a16="http://schemas.microsoft.com/office/drawing/2014/main" id="{06277420-2807-44C2-9581-E2036A6B37AE}"/>
                </a:ext>
              </a:extLst>
            </p:cNvPr>
            <p:cNvSpPr>
              <a:spLocks noChangeArrowheads="1"/>
            </p:cNvSpPr>
            <p:nvPr/>
          </p:nvSpPr>
          <p:spPr bwMode="auto">
            <a:xfrm>
              <a:off x="2011" y="2641"/>
              <a:ext cx="176"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3D64AC"/>
                  </a:solidFill>
                  <a:effectLst/>
                  <a:latin typeface="Calibri" panose="020F0502020204030204" pitchFamily="34" charset="0"/>
                </a:rPr>
                <a:t>period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 name="Rectangle 22">
              <a:extLst>
                <a:ext uri="{FF2B5EF4-FFF2-40B4-BE49-F238E27FC236}">
                  <a16:creationId xmlns:a16="http://schemas.microsoft.com/office/drawing/2014/main" id="{F80CF110-14E2-4756-9EB3-1707CA25099C}"/>
                </a:ext>
              </a:extLst>
            </p:cNvPr>
            <p:cNvSpPr>
              <a:spLocks noChangeArrowheads="1"/>
            </p:cNvSpPr>
            <p:nvPr/>
          </p:nvSpPr>
          <p:spPr bwMode="auto">
            <a:xfrm>
              <a:off x="2928" y="2361"/>
              <a:ext cx="76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4672C4"/>
                  </a:solidFill>
                  <a:effectLst/>
                  <a:latin typeface="Calibri" panose="020F0502020204030204" pitchFamily="34" charset="0"/>
                </a:rPr>
                <a:t>Preemption period/pause</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
          <p:nvSpPr>
            <p:cNvPr id="27" name="Rectangle 23">
              <a:extLst>
                <a:ext uri="{FF2B5EF4-FFF2-40B4-BE49-F238E27FC236}">
                  <a16:creationId xmlns:a16="http://schemas.microsoft.com/office/drawing/2014/main" id="{6DE0E317-E7C2-4DE2-893A-031F24D78FD7}"/>
                </a:ext>
              </a:extLst>
            </p:cNvPr>
            <p:cNvSpPr>
              <a:spLocks noChangeArrowheads="1"/>
            </p:cNvSpPr>
            <p:nvPr/>
          </p:nvSpPr>
          <p:spPr bwMode="auto">
            <a:xfrm>
              <a:off x="2949" y="2366"/>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9" name="Rectangle 25">
              <a:extLst>
                <a:ext uri="{FF2B5EF4-FFF2-40B4-BE49-F238E27FC236}">
                  <a16:creationId xmlns:a16="http://schemas.microsoft.com/office/drawing/2014/main" id="{4FBCA203-42D1-4286-B9DB-8D55F65578E0}"/>
                </a:ext>
              </a:extLst>
            </p:cNvPr>
            <p:cNvSpPr>
              <a:spLocks noChangeArrowheads="1"/>
            </p:cNvSpPr>
            <p:nvPr/>
          </p:nvSpPr>
          <p:spPr bwMode="auto">
            <a:xfrm>
              <a:off x="2802" y="2562"/>
              <a:ext cx="42" cy="157"/>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Rectangle 26">
              <a:extLst>
                <a:ext uri="{FF2B5EF4-FFF2-40B4-BE49-F238E27FC236}">
                  <a16:creationId xmlns:a16="http://schemas.microsoft.com/office/drawing/2014/main" id="{3B98AF6E-8661-40DF-BB6E-0460D46C9501}"/>
                </a:ext>
              </a:extLst>
            </p:cNvPr>
            <p:cNvSpPr>
              <a:spLocks noChangeArrowheads="1"/>
            </p:cNvSpPr>
            <p:nvPr/>
          </p:nvSpPr>
          <p:spPr bwMode="auto">
            <a:xfrm>
              <a:off x="2802" y="2562"/>
              <a:ext cx="42" cy="157"/>
            </a:xfrm>
            <a:prstGeom prst="rect">
              <a:avLst/>
            </a:pr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27">
              <a:extLst>
                <a:ext uri="{FF2B5EF4-FFF2-40B4-BE49-F238E27FC236}">
                  <a16:creationId xmlns:a16="http://schemas.microsoft.com/office/drawing/2014/main" id="{CCFBB470-0337-4576-BFBB-BD55688F1602}"/>
                </a:ext>
              </a:extLst>
            </p:cNvPr>
            <p:cNvSpPr>
              <a:spLocks noChangeArrowheads="1"/>
            </p:cNvSpPr>
            <p:nvPr/>
          </p:nvSpPr>
          <p:spPr bwMode="auto">
            <a:xfrm>
              <a:off x="3319" y="2563"/>
              <a:ext cx="42" cy="157"/>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Rectangle 28">
              <a:extLst>
                <a:ext uri="{FF2B5EF4-FFF2-40B4-BE49-F238E27FC236}">
                  <a16:creationId xmlns:a16="http://schemas.microsoft.com/office/drawing/2014/main" id="{28534196-1041-4FC5-951E-D8E81C9A59A3}"/>
                </a:ext>
              </a:extLst>
            </p:cNvPr>
            <p:cNvSpPr>
              <a:spLocks noChangeArrowheads="1"/>
            </p:cNvSpPr>
            <p:nvPr/>
          </p:nvSpPr>
          <p:spPr bwMode="auto">
            <a:xfrm>
              <a:off x="3319" y="2563"/>
              <a:ext cx="42" cy="157"/>
            </a:xfrm>
            <a:prstGeom prst="rect">
              <a:avLst/>
            </a:pr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Rectangle 29">
              <a:extLst>
                <a:ext uri="{FF2B5EF4-FFF2-40B4-BE49-F238E27FC236}">
                  <a16:creationId xmlns:a16="http://schemas.microsoft.com/office/drawing/2014/main" id="{45C090FE-3EC1-4FC9-9EAD-8D39B1C8076F}"/>
                </a:ext>
              </a:extLst>
            </p:cNvPr>
            <p:cNvSpPr>
              <a:spLocks noChangeArrowheads="1"/>
            </p:cNvSpPr>
            <p:nvPr/>
          </p:nvSpPr>
          <p:spPr bwMode="auto">
            <a:xfrm>
              <a:off x="3824" y="2563"/>
              <a:ext cx="42" cy="157"/>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Rectangle 30">
              <a:extLst>
                <a:ext uri="{FF2B5EF4-FFF2-40B4-BE49-F238E27FC236}">
                  <a16:creationId xmlns:a16="http://schemas.microsoft.com/office/drawing/2014/main" id="{9607A0FB-1E53-4A72-B716-D8A32EA98AFB}"/>
                </a:ext>
              </a:extLst>
            </p:cNvPr>
            <p:cNvSpPr>
              <a:spLocks noChangeArrowheads="1"/>
            </p:cNvSpPr>
            <p:nvPr/>
          </p:nvSpPr>
          <p:spPr bwMode="auto">
            <a:xfrm>
              <a:off x="3824" y="2563"/>
              <a:ext cx="42" cy="157"/>
            </a:xfrm>
            <a:prstGeom prst="rect">
              <a:avLst/>
            </a:pr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Line 31">
              <a:extLst>
                <a:ext uri="{FF2B5EF4-FFF2-40B4-BE49-F238E27FC236}">
                  <a16:creationId xmlns:a16="http://schemas.microsoft.com/office/drawing/2014/main" id="{E6D287A5-CC3F-451B-B694-C36E796BFFA1}"/>
                </a:ext>
              </a:extLst>
            </p:cNvPr>
            <p:cNvSpPr>
              <a:spLocks noChangeShapeType="1"/>
            </p:cNvSpPr>
            <p:nvPr/>
          </p:nvSpPr>
          <p:spPr bwMode="auto">
            <a:xfrm flipV="1">
              <a:off x="2826" y="2456"/>
              <a:ext cx="276" cy="106"/>
            </a:xfrm>
            <a:prstGeom prst="line">
              <a:avLst/>
            </a:prstGeom>
            <a:noFill/>
            <a:ln w="7938"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Line 32">
              <a:extLst>
                <a:ext uri="{FF2B5EF4-FFF2-40B4-BE49-F238E27FC236}">
                  <a16:creationId xmlns:a16="http://schemas.microsoft.com/office/drawing/2014/main" id="{5097EEEE-1440-4F90-AF67-72E433A854A7}"/>
                </a:ext>
              </a:extLst>
            </p:cNvPr>
            <p:cNvSpPr>
              <a:spLocks noChangeShapeType="1"/>
            </p:cNvSpPr>
            <p:nvPr/>
          </p:nvSpPr>
          <p:spPr bwMode="auto">
            <a:xfrm flipV="1">
              <a:off x="3331" y="2485"/>
              <a:ext cx="0" cy="78"/>
            </a:xfrm>
            <a:prstGeom prst="line">
              <a:avLst/>
            </a:prstGeom>
            <a:noFill/>
            <a:ln w="7938"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Line 33">
              <a:extLst>
                <a:ext uri="{FF2B5EF4-FFF2-40B4-BE49-F238E27FC236}">
                  <a16:creationId xmlns:a16="http://schemas.microsoft.com/office/drawing/2014/main" id="{140102B3-D1B3-421D-8FCF-3ABA17EE716A}"/>
                </a:ext>
              </a:extLst>
            </p:cNvPr>
            <p:cNvSpPr>
              <a:spLocks noChangeShapeType="1"/>
            </p:cNvSpPr>
            <p:nvPr/>
          </p:nvSpPr>
          <p:spPr bwMode="auto">
            <a:xfrm flipH="1" flipV="1">
              <a:off x="3499" y="2485"/>
              <a:ext cx="349" cy="78"/>
            </a:xfrm>
            <a:prstGeom prst="line">
              <a:avLst/>
            </a:prstGeom>
            <a:noFill/>
            <a:ln w="7938"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Rectangle 34">
              <a:extLst>
                <a:ext uri="{FF2B5EF4-FFF2-40B4-BE49-F238E27FC236}">
                  <a16:creationId xmlns:a16="http://schemas.microsoft.com/office/drawing/2014/main" id="{CCD6FFFE-0051-43CC-9E79-37616C3C7F00}"/>
                </a:ext>
              </a:extLst>
            </p:cNvPr>
            <p:cNvSpPr>
              <a:spLocks noChangeArrowheads="1"/>
            </p:cNvSpPr>
            <p:nvPr/>
          </p:nvSpPr>
          <p:spPr bwMode="auto">
            <a:xfrm>
              <a:off x="4438" y="2724"/>
              <a:ext cx="283" cy="157"/>
            </a:xfrm>
            <a:prstGeom prst="rect">
              <a:avLst/>
            </a:prstGeom>
            <a:solidFill>
              <a:srgbClr val="4672C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Rectangle 35">
              <a:extLst>
                <a:ext uri="{FF2B5EF4-FFF2-40B4-BE49-F238E27FC236}">
                  <a16:creationId xmlns:a16="http://schemas.microsoft.com/office/drawing/2014/main" id="{47A00486-3BC2-4C68-89C3-9DF3B9A605D5}"/>
                </a:ext>
              </a:extLst>
            </p:cNvPr>
            <p:cNvSpPr>
              <a:spLocks noChangeArrowheads="1"/>
            </p:cNvSpPr>
            <p:nvPr/>
          </p:nvSpPr>
          <p:spPr bwMode="auto">
            <a:xfrm>
              <a:off x="4438" y="2724"/>
              <a:ext cx="283" cy="157"/>
            </a:xfrm>
            <a:prstGeom prst="rect">
              <a:avLst/>
            </a:pr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Rectangle 36">
              <a:extLst>
                <a:ext uri="{FF2B5EF4-FFF2-40B4-BE49-F238E27FC236}">
                  <a16:creationId xmlns:a16="http://schemas.microsoft.com/office/drawing/2014/main" id="{80135E9F-43FF-45C0-9E73-1CB72182249B}"/>
                </a:ext>
              </a:extLst>
            </p:cNvPr>
            <p:cNvSpPr>
              <a:spLocks noChangeArrowheads="1"/>
            </p:cNvSpPr>
            <p:nvPr/>
          </p:nvSpPr>
          <p:spPr bwMode="auto">
            <a:xfrm>
              <a:off x="4551" y="2768"/>
              <a:ext cx="90"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FEFFFF"/>
                  </a:solidFill>
                  <a:effectLst/>
                  <a:latin typeface="Calibri" panose="020F0502020204030204" pitchFamily="34" charset="0"/>
                </a:rPr>
                <a:t>BA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 name="Rectangle 37">
              <a:extLst>
                <a:ext uri="{FF2B5EF4-FFF2-40B4-BE49-F238E27FC236}">
                  <a16:creationId xmlns:a16="http://schemas.microsoft.com/office/drawing/2014/main" id="{8A156A64-29BD-46D4-8585-C904D33BBDBB}"/>
                </a:ext>
              </a:extLst>
            </p:cNvPr>
            <p:cNvSpPr>
              <a:spLocks noChangeArrowheads="1"/>
            </p:cNvSpPr>
            <p:nvPr/>
          </p:nvSpPr>
          <p:spPr bwMode="auto">
            <a:xfrm>
              <a:off x="2333" y="3273"/>
              <a:ext cx="482" cy="158"/>
            </a:xfrm>
            <a:prstGeom prst="rect">
              <a:avLst/>
            </a:prstGeom>
            <a:solidFill>
              <a:srgbClr val="4672C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38">
              <a:extLst>
                <a:ext uri="{FF2B5EF4-FFF2-40B4-BE49-F238E27FC236}">
                  <a16:creationId xmlns:a16="http://schemas.microsoft.com/office/drawing/2014/main" id="{48BF36CB-DE01-4FBE-B650-DDD1C6AE0601}"/>
                </a:ext>
              </a:extLst>
            </p:cNvPr>
            <p:cNvSpPr>
              <a:spLocks noChangeArrowheads="1"/>
            </p:cNvSpPr>
            <p:nvPr/>
          </p:nvSpPr>
          <p:spPr bwMode="auto">
            <a:xfrm>
              <a:off x="2333" y="3273"/>
              <a:ext cx="482" cy="158"/>
            </a:xfrm>
            <a:prstGeom prst="rect">
              <a:avLst/>
            </a:pr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Rectangle 39">
              <a:extLst>
                <a:ext uri="{FF2B5EF4-FFF2-40B4-BE49-F238E27FC236}">
                  <a16:creationId xmlns:a16="http://schemas.microsoft.com/office/drawing/2014/main" id="{C082CB3B-C8FF-4151-AB02-04F18C77B05D}"/>
                </a:ext>
              </a:extLst>
            </p:cNvPr>
            <p:cNvSpPr>
              <a:spLocks noChangeArrowheads="1"/>
            </p:cNvSpPr>
            <p:nvPr/>
          </p:nvSpPr>
          <p:spPr bwMode="auto">
            <a:xfrm>
              <a:off x="2524" y="3319"/>
              <a:ext cx="135"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FEFFFF"/>
                  </a:solidFill>
                  <a:effectLst/>
                  <a:latin typeface="Calibri" panose="020F0502020204030204" pitchFamily="34" charset="0"/>
                </a:rPr>
                <a:t>1 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4" name="Rectangle 40">
              <a:extLst>
                <a:ext uri="{FF2B5EF4-FFF2-40B4-BE49-F238E27FC236}">
                  <a16:creationId xmlns:a16="http://schemas.microsoft.com/office/drawing/2014/main" id="{341412F3-FA91-416A-BF13-207230D643C4}"/>
                </a:ext>
              </a:extLst>
            </p:cNvPr>
            <p:cNvSpPr>
              <a:spLocks noChangeArrowheads="1"/>
            </p:cNvSpPr>
            <p:nvPr/>
          </p:nvSpPr>
          <p:spPr bwMode="auto">
            <a:xfrm>
              <a:off x="2847" y="3273"/>
              <a:ext cx="483" cy="158"/>
            </a:xfrm>
            <a:prstGeom prst="rect">
              <a:avLst/>
            </a:prstGeom>
            <a:solidFill>
              <a:srgbClr val="4672C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41">
              <a:extLst>
                <a:ext uri="{FF2B5EF4-FFF2-40B4-BE49-F238E27FC236}">
                  <a16:creationId xmlns:a16="http://schemas.microsoft.com/office/drawing/2014/main" id="{78DF41FC-F144-476E-B198-2B8D3A69ED23}"/>
                </a:ext>
              </a:extLst>
            </p:cNvPr>
            <p:cNvSpPr>
              <a:spLocks noChangeArrowheads="1"/>
            </p:cNvSpPr>
            <p:nvPr/>
          </p:nvSpPr>
          <p:spPr bwMode="auto">
            <a:xfrm>
              <a:off x="2847" y="3273"/>
              <a:ext cx="483" cy="158"/>
            </a:xfrm>
            <a:prstGeom prst="rect">
              <a:avLst/>
            </a:pr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Rectangle 42">
              <a:extLst>
                <a:ext uri="{FF2B5EF4-FFF2-40B4-BE49-F238E27FC236}">
                  <a16:creationId xmlns:a16="http://schemas.microsoft.com/office/drawing/2014/main" id="{E4A1D758-0D4C-4AF6-962E-6E4F5818D657}"/>
                </a:ext>
              </a:extLst>
            </p:cNvPr>
            <p:cNvSpPr>
              <a:spLocks noChangeArrowheads="1"/>
            </p:cNvSpPr>
            <p:nvPr/>
          </p:nvSpPr>
          <p:spPr bwMode="auto">
            <a:xfrm>
              <a:off x="3039" y="3319"/>
              <a:ext cx="144"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FEFFFF"/>
                  </a:solidFill>
                  <a:effectLst/>
                  <a:latin typeface="Calibri" panose="020F0502020204030204" pitchFamily="34" charset="0"/>
                </a:rPr>
                <a:t>1 </a:t>
              </a:r>
              <a:r>
                <a:rPr kumimoji="0" lang="en-US" altLang="en-US" sz="700" b="0" i="0" u="none" strike="noStrike" cap="none" normalizeH="0" baseline="0" dirty="0" err="1">
                  <a:ln>
                    <a:noFill/>
                  </a:ln>
                  <a:solidFill>
                    <a:srgbClr val="FEFFFF"/>
                  </a:solidFill>
                  <a:effectLst/>
                  <a:latin typeface="Calibri" panose="020F0502020204030204" pitchFamily="34" charset="0"/>
                </a:rPr>
                <a:t>ms</a:t>
              </a:r>
              <a:r>
                <a:rPr kumimoji="0" lang="en-US" altLang="en-US" sz="700" b="0" i="0" u="none" strike="noStrike" cap="none" normalizeH="0" baseline="0" dirty="0">
                  <a:ln>
                    <a:noFill/>
                  </a:ln>
                  <a:solidFill>
                    <a:srgbClr val="FEFFFF"/>
                  </a:solidFill>
                  <a:effectLst/>
                  <a:latin typeface="Calibri" panose="020F05020202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 name="Line 43">
              <a:extLst>
                <a:ext uri="{FF2B5EF4-FFF2-40B4-BE49-F238E27FC236}">
                  <a16:creationId xmlns:a16="http://schemas.microsoft.com/office/drawing/2014/main" id="{7EA45E60-C0DE-4CC3-BA8D-573F629EEEFA}"/>
                </a:ext>
              </a:extLst>
            </p:cNvPr>
            <p:cNvSpPr>
              <a:spLocks noChangeShapeType="1"/>
            </p:cNvSpPr>
            <p:nvPr/>
          </p:nvSpPr>
          <p:spPr bwMode="auto">
            <a:xfrm>
              <a:off x="1935" y="3431"/>
              <a:ext cx="3369" cy="0"/>
            </a:xfrm>
            <a:prstGeom prst="line">
              <a:avLst/>
            </a:prstGeom>
            <a:noFill/>
            <a:ln w="7938"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68" name="Picture 44">
              <a:extLst>
                <a:ext uri="{FF2B5EF4-FFF2-40B4-BE49-F238E27FC236}">
                  <a16:creationId xmlns:a16="http://schemas.microsoft.com/office/drawing/2014/main" id="{48E62870-A4F2-4ECE-9456-ACF14CEB0F1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9" y="3272"/>
              <a:ext cx="484" cy="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 name="Rectangle 45">
              <a:extLst>
                <a:ext uri="{FF2B5EF4-FFF2-40B4-BE49-F238E27FC236}">
                  <a16:creationId xmlns:a16="http://schemas.microsoft.com/office/drawing/2014/main" id="{CB78541B-A41A-4BA2-90F6-165DF36A7211}"/>
                </a:ext>
              </a:extLst>
            </p:cNvPr>
            <p:cNvSpPr>
              <a:spLocks noChangeArrowheads="1"/>
            </p:cNvSpPr>
            <p:nvPr/>
          </p:nvSpPr>
          <p:spPr bwMode="auto">
            <a:xfrm>
              <a:off x="1849" y="3273"/>
              <a:ext cx="482" cy="158"/>
            </a:xfrm>
            <a:prstGeom prst="rect">
              <a:avLst/>
            </a:prstGeom>
            <a:noFill/>
            <a:ln w="6350"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Rectangle 46">
              <a:extLst>
                <a:ext uri="{FF2B5EF4-FFF2-40B4-BE49-F238E27FC236}">
                  <a16:creationId xmlns:a16="http://schemas.microsoft.com/office/drawing/2014/main" id="{505B3869-13CC-492F-A793-3D8BE0DD59B8}"/>
                </a:ext>
              </a:extLst>
            </p:cNvPr>
            <p:cNvSpPr>
              <a:spLocks noChangeArrowheads="1"/>
            </p:cNvSpPr>
            <p:nvPr/>
          </p:nvSpPr>
          <p:spPr bwMode="auto">
            <a:xfrm>
              <a:off x="1928" y="3285"/>
              <a:ext cx="375"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3D64AC"/>
                  </a:solidFill>
                  <a:effectLst/>
                  <a:latin typeface="Calibri" panose="020F0502020204030204" pitchFamily="34" charset="0"/>
                </a:rPr>
                <a:t>Full contention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 name="Rectangle 47">
              <a:extLst>
                <a:ext uri="{FF2B5EF4-FFF2-40B4-BE49-F238E27FC236}">
                  <a16:creationId xmlns:a16="http://schemas.microsoft.com/office/drawing/2014/main" id="{206FB170-446F-4995-B4FD-AA7FFF835AFA}"/>
                </a:ext>
              </a:extLst>
            </p:cNvPr>
            <p:cNvSpPr>
              <a:spLocks noChangeArrowheads="1"/>
            </p:cNvSpPr>
            <p:nvPr/>
          </p:nvSpPr>
          <p:spPr bwMode="auto">
            <a:xfrm>
              <a:off x="2020" y="3351"/>
              <a:ext cx="177" cy="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3D64AC"/>
                  </a:solidFill>
                  <a:effectLst/>
                  <a:latin typeface="Calibri" panose="020F0502020204030204" pitchFamily="34" charset="0"/>
                </a:rPr>
                <a:t>period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1" name="Rectangle 48">
              <a:extLst>
                <a:ext uri="{FF2B5EF4-FFF2-40B4-BE49-F238E27FC236}">
                  <a16:creationId xmlns:a16="http://schemas.microsoft.com/office/drawing/2014/main" id="{322FFF9E-B557-47B9-9923-727C9CA79D2A}"/>
                </a:ext>
              </a:extLst>
            </p:cNvPr>
            <p:cNvSpPr>
              <a:spLocks noChangeArrowheads="1"/>
            </p:cNvSpPr>
            <p:nvPr/>
          </p:nvSpPr>
          <p:spPr bwMode="auto">
            <a:xfrm>
              <a:off x="2811" y="3272"/>
              <a:ext cx="42" cy="157"/>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Rectangle 49">
              <a:extLst>
                <a:ext uri="{FF2B5EF4-FFF2-40B4-BE49-F238E27FC236}">
                  <a16:creationId xmlns:a16="http://schemas.microsoft.com/office/drawing/2014/main" id="{B2E26E3E-654C-492D-999B-FAD9178BFCF3}"/>
                </a:ext>
              </a:extLst>
            </p:cNvPr>
            <p:cNvSpPr>
              <a:spLocks noChangeArrowheads="1"/>
            </p:cNvSpPr>
            <p:nvPr/>
          </p:nvSpPr>
          <p:spPr bwMode="auto">
            <a:xfrm>
              <a:off x="2811" y="3272"/>
              <a:ext cx="42" cy="157"/>
            </a:xfrm>
            <a:prstGeom prst="rect">
              <a:avLst/>
            </a:pr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Rectangle 50">
              <a:extLst>
                <a:ext uri="{FF2B5EF4-FFF2-40B4-BE49-F238E27FC236}">
                  <a16:creationId xmlns:a16="http://schemas.microsoft.com/office/drawing/2014/main" id="{3BE9BC31-6C09-454B-876E-15FF9BE04B61}"/>
                </a:ext>
              </a:extLst>
            </p:cNvPr>
            <p:cNvSpPr>
              <a:spLocks noChangeArrowheads="1"/>
            </p:cNvSpPr>
            <p:nvPr/>
          </p:nvSpPr>
          <p:spPr bwMode="auto">
            <a:xfrm>
              <a:off x="3329" y="3273"/>
              <a:ext cx="42" cy="157"/>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Rectangle 51">
              <a:extLst>
                <a:ext uri="{FF2B5EF4-FFF2-40B4-BE49-F238E27FC236}">
                  <a16:creationId xmlns:a16="http://schemas.microsoft.com/office/drawing/2014/main" id="{C87F46F8-5D60-4DAF-85EA-25DB51DAFA20}"/>
                </a:ext>
              </a:extLst>
            </p:cNvPr>
            <p:cNvSpPr>
              <a:spLocks noChangeArrowheads="1"/>
            </p:cNvSpPr>
            <p:nvPr/>
          </p:nvSpPr>
          <p:spPr bwMode="auto">
            <a:xfrm>
              <a:off x="3329" y="3273"/>
              <a:ext cx="42" cy="157"/>
            </a:xfrm>
            <a:prstGeom prst="rect">
              <a:avLst/>
            </a:prstGeom>
            <a:noFill/>
            <a:ln w="1588"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Rectangle 52">
              <a:extLst>
                <a:ext uri="{FF2B5EF4-FFF2-40B4-BE49-F238E27FC236}">
                  <a16:creationId xmlns:a16="http://schemas.microsoft.com/office/drawing/2014/main" id="{43C427C8-BD7C-494D-B21F-4D157ADD1B5A}"/>
                </a:ext>
              </a:extLst>
            </p:cNvPr>
            <p:cNvSpPr>
              <a:spLocks noChangeArrowheads="1"/>
            </p:cNvSpPr>
            <p:nvPr/>
          </p:nvSpPr>
          <p:spPr bwMode="auto">
            <a:xfrm>
              <a:off x="3600" y="3434"/>
              <a:ext cx="144" cy="157"/>
            </a:xfrm>
            <a:prstGeom prst="rect">
              <a:avLst/>
            </a:prstGeom>
            <a:solidFill>
              <a:srgbClr val="4672C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Rectangle 54">
              <a:extLst>
                <a:ext uri="{FF2B5EF4-FFF2-40B4-BE49-F238E27FC236}">
                  <a16:creationId xmlns:a16="http://schemas.microsoft.com/office/drawing/2014/main" id="{7DAF8103-22F3-4BFE-A5BF-3DC70ADE257E}"/>
                </a:ext>
              </a:extLst>
            </p:cNvPr>
            <p:cNvSpPr>
              <a:spLocks noChangeArrowheads="1"/>
            </p:cNvSpPr>
            <p:nvPr/>
          </p:nvSpPr>
          <p:spPr bwMode="auto">
            <a:xfrm>
              <a:off x="3648" y="3478"/>
              <a:ext cx="90"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FEFFFF"/>
                  </a:solidFill>
                  <a:effectLst/>
                  <a:latin typeface="Calibri" panose="020F0502020204030204" pitchFamily="34" charset="0"/>
                </a:rPr>
                <a:t>BA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 name="Rectangle 55">
              <a:extLst>
                <a:ext uri="{FF2B5EF4-FFF2-40B4-BE49-F238E27FC236}">
                  <a16:creationId xmlns:a16="http://schemas.microsoft.com/office/drawing/2014/main" id="{DFEDF862-FE8E-4322-B10E-1B38D986A6BF}"/>
                </a:ext>
              </a:extLst>
            </p:cNvPr>
            <p:cNvSpPr>
              <a:spLocks noChangeArrowheads="1"/>
            </p:cNvSpPr>
            <p:nvPr/>
          </p:nvSpPr>
          <p:spPr bwMode="auto">
            <a:xfrm>
              <a:off x="2936" y="3084"/>
              <a:ext cx="1585"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4672C4"/>
                  </a:solidFill>
                  <a:effectLst/>
                  <a:latin typeface="Calibri" panose="020F0502020204030204" pitchFamily="34" charset="0"/>
                </a:rPr>
                <a:t>Initiator terminates early (TS: termination signal (could be a CF-end))</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59" name="Rectangle 56">
              <a:extLst>
                <a:ext uri="{FF2B5EF4-FFF2-40B4-BE49-F238E27FC236}">
                  <a16:creationId xmlns:a16="http://schemas.microsoft.com/office/drawing/2014/main" id="{A4509A72-9C52-44A4-957E-FD14931FD94E}"/>
                </a:ext>
              </a:extLst>
            </p:cNvPr>
            <p:cNvSpPr>
              <a:spLocks noChangeArrowheads="1"/>
            </p:cNvSpPr>
            <p:nvPr/>
          </p:nvSpPr>
          <p:spPr bwMode="auto">
            <a:xfrm>
              <a:off x="2933" y="3167"/>
              <a:ext cx="815"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4672C4"/>
                  </a:solidFill>
                  <a:effectLst/>
                  <a:latin typeface="Calibri" panose="020F0502020204030204" pitchFamily="34" charset="0"/>
                </a:rPr>
                <a:t>Indication needed for BA, if needed</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pic>
          <p:nvPicPr>
            <p:cNvPr id="1081" name="Picture 57">
              <a:extLst>
                <a:ext uri="{FF2B5EF4-FFF2-40B4-BE49-F238E27FC236}">
                  <a16:creationId xmlns:a16="http://schemas.microsoft.com/office/drawing/2014/main" id="{F0BC1C50-3CED-4B8A-9A82-E744D97594E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64" y="3205"/>
              <a:ext cx="1065" cy="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 name="Rectangle 58">
              <a:extLst>
                <a:ext uri="{FF2B5EF4-FFF2-40B4-BE49-F238E27FC236}">
                  <a16:creationId xmlns:a16="http://schemas.microsoft.com/office/drawing/2014/main" id="{76D95DC9-62FB-4278-874E-FB65F22F2C56}"/>
                </a:ext>
              </a:extLst>
            </p:cNvPr>
            <p:cNvSpPr>
              <a:spLocks noChangeArrowheads="1"/>
            </p:cNvSpPr>
            <p:nvPr/>
          </p:nvSpPr>
          <p:spPr bwMode="auto">
            <a:xfrm>
              <a:off x="3764" y="3206"/>
              <a:ext cx="1065" cy="385"/>
            </a:xfrm>
            <a:prstGeom prst="rect">
              <a:avLst/>
            </a:prstGeom>
            <a:noFill/>
            <a:ln w="6350"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Rectangle 59">
              <a:extLst>
                <a:ext uri="{FF2B5EF4-FFF2-40B4-BE49-F238E27FC236}">
                  <a16:creationId xmlns:a16="http://schemas.microsoft.com/office/drawing/2014/main" id="{73F03BAB-39E7-4FF5-8943-0E2A27C9D47B}"/>
                </a:ext>
              </a:extLst>
            </p:cNvPr>
            <p:cNvSpPr>
              <a:spLocks noChangeArrowheads="1"/>
            </p:cNvSpPr>
            <p:nvPr/>
          </p:nvSpPr>
          <p:spPr bwMode="auto">
            <a:xfrm>
              <a:off x="4163" y="3365"/>
              <a:ext cx="305" cy="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3D64AC"/>
                  </a:solidFill>
                  <a:effectLst/>
                  <a:latin typeface="Calibri" panose="020F0502020204030204" pitchFamily="34" charset="0"/>
                </a:rPr>
                <a:t>Interference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2" name="Rectangle 60">
              <a:extLst>
                <a:ext uri="{FF2B5EF4-FFF2-40B4-BE49-F238E27FC236}">
                  <a16:creationId xmlns:a16="http://schemas.microsoft.com/office/drawing/2014/main" id="{FCD2D165-9FB9-4936-95D7-3C799B043C8E}"/>
                </a:ext>
              </a:extLst>
            </p:cNvPr>
            <p:cNvSpPr>
              <a:spLocks noChangeArrowheads="1"/>
            </p:cNvSpPr>
            <p:nvPr/>
          </p:nvSpPr>
          <p:spPr bwMode="auto">
            <a:xfrm>
              <a:off x="3028" y="3645"/>
              <a:ext cx="76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4672C4"/>
                  </a:solidFill>
                  <a:effectLst/>
                  <a:latin typeface="Calibri" panose="020F0502020204030204" pitchFamily="34" charset="0"/>
                </a:rPr>
                <a:t>Time Initiator is aware of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 name="Rectangle 61">
              <a:extLst>
                <a:ext uri="{FF2B5EF4-FFF2-40B4-BE49-F238E27FC236}">
                  <a16:creationId xmlns:a16="http://schemas.microsoft.com/office/drawing/2014/main" id="{1633DEF9-2656-45C5-85F9-A5196ED7B208}"/>
                </a:ext>
              </a:extLst>
            </p:cNvPr>
            <p:cNvSpPr>
              <a:spLocks noChangeArrowheads="1"/>
            </p:cNvSpPr>
            <p:nvPr/>
          </p:nvSpPr>
          <p:spPr bwMode="auto">
            <a:xfrm>
              <a:off x="3066" y="3722"/>
              <a:ext cx="67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4672C4"/>
                  </a:solidFill>
                  <a:effectLst/>
                  <a:latin typeface="Calibri" panose="020F0502020204030204" pitchFamily="34" charset="0"/>
                </a:rPr>
                <a:t>incoming interference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24" name="Line 62">
              <a:extLst>
                <a:ext uri="{FF2B5EF4-FFF2-40B4-BE49-F238E27FC236}">
                  <a16:creationId xmlns:a16="http://schemas.microsoft.com/office/drawing/2014/main" id="{A47AB318-3308-4FC1-B0AD-47CE49605C3A}"/>
                </a:ext>
              </a:extLst>
            </p:cNvPr>
            <p:cNvSpPr>
              <a:spLocks noChangeShapeType="1"/>
            </p:cNvSpPr>
            <p:nvPr/>
          </p:nvSpPr>
          <p:spPr bwMode="auto">
            <a:xfrm>
              <a:off x="2994" y="3431"/>
              <a:ext cx="0" cy="347"/>
            </a:xfrm>
            <a:prstGeom prst="line">
              <a:avLst/>
            </a:prstGeom>
            <a:noFill/>
            <a:ln w="7938"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68" name="Rectangle 40">
            <a:extLst>
              <a:ext uri="{FF2B5EF4-FFF2-40B4-BE49-F238E27FC236}">
                <a16:creationId xmlns:a16="http://schemas.microsoft.com/office/drawing/2014/main" id="{BF360BBA-85F5-41C5-A33A-EA6539990B68}"/>
              </a:ext>
            </a:extLst>
          </p:cNvPr>
          <p:cNvSpPr>
            <a:spLocks noChangeArrowheads="1"/>
          </p:cNvSpPr>
          <p:nvPr/>
        </p:nvSpPr>
        <p:spPr bwMode="auto">
          <a:xfrm>
            <a:off x="5347121" y="5194299"/>
            <a:ext cx="291679" cy="257897"/>
          </a:xfrm>
          <a:prstGeom prst="rect">
            <a:avLst/>
          </a:prstGeom>
          <a:solidFill>
            <a:srgbClr val="4672C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700" dirty="0"/>
              <a:t>TS</a:t>
            </a:r>
          </a:p>
        </p:txBody>
      </p:sp>
      <p:sp>
        <p:nvSpPr>
          <p:cNvPr id="5" name="Date Placeholder 5">
            <a:extLst>
              <a:ext uri="{FF2B5EF4-FFF2-40B4-BE49-F238E27FC236}">
                <a16:creationId xmlns:a16="http://schemas.microsoft.com/office/drawing/2014/main" id="{C2D45488-E4A6-7BE5-8E59-AF66A7A14C39}"/>
              </a:ext>
            </a:extLst>
          </p:cNvPr>
          <p:cNvSpPr>
            <a:spLocks noGrp="1"/>
          </p:cNvSpPr>
          <p:nvPr>
            <p:ph type="dt" idx="15"/>
          </p:nvPr>
        </p:nvSpPr>
        <p:spPr>
          <a:xfrm>
            <a:off x="696912" y="333375"/>
            <a:ext cx="1874823" cy="273050"/>
          </a:xfrm>
        </p:spPr>
        <p:txBody>
          <a:bodyPr/>
          <a:lstStyle/>
          <a:p>
            <a:r>
              <a:rPr lang="en-US" dirty="0"/>
              <a:t>April 2023</a:t>
            </a:r>
            <a:endParaRPr lang="en-GB" dirty="0"/>
          </a:p>
        </p:txBody>
      </p:sp>
    </p:spTree>
    <p:extLst>
      <p:ext uri="{BB962C8B-B14F-4D97-AF65-F5344CB8AC3E}">
        <p14:creationId xmlns:p14="http://schemas.microsoft.com/office/powerpoint/2010/main" val="3174038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A294-5DF2-4381-BA2B-2B16B75BE05B}"/>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BFF350C-B1BC-4DB1-A6BA-66421ECEC33E}"/>
              </a:ext>
            </a:extLst>
          </p:cNvPr>
          <p:cNvSpPr>
            <a:spLocks noGrp="1"/>
          </p:cNvSpPr>
          <p:nvPr>
            <p:ph idx="1"/>
          </p:nvPr>
        </p:nvSpPr>
        <p:spPr/>
        <p:txBody>
          <a:bodyPr/>
          <a:lstStyle/>
          <a:p>
            <a:pPr>
              <a:buFont typeface="Arial" panose="020B0604020202020204" pitchFamily="34" charset="0"/>
              <a:buChar char="•"/>
            </a:pPr>
            <a:r>
              <a:rPr lang="en-US" altLang="en-US" sz="2000" dirty="0"/>
              <a:t>UHR is the opportunity to improve reliability in presence of interference or other device activities</a:t>
            </a:r>
          </a:p>
          <a:p>
            <a:pPr>
              <a:buFont typeface="Arial" panose="020B0604020202020204" pitchFamily="34" charset="0"/>
              <a:buChar char="•"/>
            </a:pPr>
            <a:r>
              <a:rPr lang="en-US" sz="2000" dirty="0"/>
              <a:t>We propose several solutions, for predictable or unpredictable interferences/activities</a:t>
            </a:r>
          </a:p>
          <a:p>
            <a:pPr lvl="1">
              <a:buFont typeface="Arial" panose="020B0604020202020204" pitchFamily="34" charset="0"/>
              <a:buChar char="•"/>
            </a:pPr>
            <a:r>
              <a:rPr lang="en-US" sz="1600" dirty="0"/>
              <a:t>Long term indication of periodic service periods during which a STA shall be considered in doze</a:t>
            </a:r>
          </a:p>
          <a:p>
            <a:pPr lvl="1">
              <a:buFont typeface="Arial" panose="020B0604020202020204" pitchFamily="34" charset="0"/>
              <a:buChar char="•"/>
            </a:pPr>
            <a:r>
              <a:rPr lang="en-US" sz="1600" dirty="0"/>
              <a:t>Signaling in BA in case of unexpected interference to ensure no double punishment (unfavorable rate adaptation)</a:t>
            </a:r>
          </a:p>
          <a:p>
            <a:pPr lvl="1">
              <a:buFont typeface="Arial" panose="020B0604020202020204" pitchFamily="34" charset="0"/>
              <a:buChar char="•"/>
            </a:pPr>
            <a:r>
              <a:rPr lang="en-US" sz="1600" dirty="0"/>
              <a:t>Shortening/truncation of a </a:t>
            </a:r>
            <a:r>
              <a:rPr lang="en-US" sz="1600" dirty="0" err="1"/>
              <a:t>TxOP</a:t>
            </a:r>
            <a:r>
              <a:rPr lang="en-US" sz="1600" dirty="0"/>
              <a:t> due to upcoming interference, as a </a:t>
            </a:r>
            <a:r>
              <a:rPr lang="en-US" sz="1600" dirty="0" err="1"/>
              <a:t>TxOP</a:t>
            </a:r>
            <a:r>
              <a:rPr lang="en-US" sz="1600" dirty="0"/>
              <a:t> responder or </a:t>
            </a:r>
            <a:r>
              <a:rPr lang="en-US" sz="1600" dirty="0" err="1"/>
              <a:t>TxOP</a:t>
            </a:r>
            <a:r>
              <a:rPr lang="en-US" sz="1600" dirty="0"/>
              <a:t> holder</a:t>
            </a:r>
          </a:p>
          <a:p>
            <a:pPr lvl="1">
              <a:buFont typeface="Arial" panose="020B0604020202020204" pitchFamily="34" charset="0"/>
              <a:buChar char="•"/>
            </a:pPr>
            <a:endParaRPr lang="en-US" sz="1600" dirty="0"/>
          </a:p>
          <a:p>
            <a:pPr marL="457200" lvl="1" indent="0"/>
            <a:endParaRPr lang="en-US" sz="16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DD66AB09-74E2-4FBA-9F6F-604F09D0F82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E797154-C55D-4B0F-ADE0-ABDA879538E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22ADEACB-3D9A-47AD-BAD1-1AF1C3D73E95}"/>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68355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In-device coexistence issue</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In device coexistence with Bluetooth (BT) has always been an issue.</a:t>
            </a:r>
          </a:p>
          <a:p>
            <a:pPr lvl="1">
              <a:buFont typeface="Arial" panose="020B0604020202020204" pitchFamily="34" charset="0"/>
              <a:buChar char="•"/>
            </a:pPr>
            <a:r>
              <a:rPr lang="en-US" sz="1400" dirty="0"/>
              <a:t>So far, this was contained in the 2.4 GHz band only.</a:t>
            </a:r>
          </a:p>
          <a:p>
            <a:pPr lvl="1">
              <a:buFont typeface="Arial" panose="020B0604020202020204" pitchFamily="34" charset="0"/>
              <a:buChar char="•"/>
            </a:pPr>
            <a:r>
              <a:rPr lang="en-US" sz="1400" dirty="0"/>
              <a:t>BT will now be able to operate at both 5 and 6 GHz, which makes the problem bigger than it was before. </a:t>
            </a:r>
          </a:p>
          <a:p>
            <a:pPr lvl="1">
              <a:buFont typeface="Arial" panose="020B0604020202020204" pitchFamily="34" charset="0"/>
              <a:buChar char="•"/>
            </a:pPr>
            <a:r>
              <a:rPr lang="en-US" sz="1400" dirty="0"/>
              <a:t>EU Regulatory is already in process of enabling Bluetooth, ZigBee and BLE operation in 5 and 6 GHz band.</a:t>
            </a:r>
            <a:endParaRPr lang="en-US" sz="1800" dirty="0"/>
          </a:p>
          <a:p>
            <a:pPr>
              <a:buFont typeface="Arial" panose="020B0604020202020204" pitchFamily="34" charset="0"/>
              <a:buChar char="•"/>
            </a:pPr>
            <a:r>
              <a:rPr lang="en-US" sz="1800" dirty="0"/>
              <a:t>There are other sources of interference 	</a:t>
            </a:r>
            <a:endParaRPr lang="en-US" sz="1800" dirty="0">
              <a:solidFill>
                <a:srgbClr val="FF0000"/>
              </a:solidFill>
            </a:endParaRPr>
          </a:p>
          <a:p>
            <a:pPr lvl="1">
              <a:buFont typeface="Arial" panose="020B0604020202020204" pitchFamily="34" charset="0"/>
              <a:buChar char="•"/>
            </a:pPr>
            <a:r>
              <a:rPr lang="en-US" sz="1400" dirty="0"/>
              <a:t>other wireless technologies</a:t>
            </a:r>
          </a:p>
          <a:p>
            <a:pPr lvl="1">
              <a:buFont typeface="Arial" panose="020B0604020202020204" pitchFamily="34" charset="0"/>
              <a:buChar char="•"/>
            </a:pPr>
            <a:r>
              <a:rPr lang="en-US" sz="1400" dirty="0"/>
              <a:t>with multi-link operation, we have other sorts of interference that can arise, and that may be sometimes difficult to predict.</a:t>
            </a:r>
          </a:p>
          <a:p>
            <a:pPr lvl="2">
              <a:buFont typeface="Arial" panose="020B0604020202020204" pitchFamily="34" charset="0"/>
              <a:buChar char="•"/>
            </a:pPr>
            <a:r>
              <a:rPr lang="en-US" sz="1200" dirty="0"/>
              <a:t>Multilink NSTR operation is a good example where a transmission on one link by a STA of a non-AP MLD may impact the reception of a collocated STA of the same non-AP MLD by generating some cross-link interference, …</a:t>
            </a:r>
          </a:p>
          <a:p>
            <a:pPr lvl="1">
              <a:buFont typeface="Arial" panose="020B0604020202020204" pitchFamily="34" charset="0"/>
              <a:buChar char="•"/>
            </a:pPr>
            <a:r>
              <a:rPr lang="en-US" sz="1400" dirty="0"/>
              <a:t>In-device coexistence (spurs, modulation between components, …)</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A2A96-43C2-4571-A668-1127A652B90F}"/>
              </a:ext>
            </a:extLst>
          </p:cNvPr>
          <p:cNvSpPr>
            <a:spLocks noGrp="1"/>
          </p:cNvSpPr>
          <p:nvPr>
            <p:ph type="title"/>
          </p:nvPr>
        </p:nvSpPr>
        <p:spPr/>
        <p:txBody>
          <a:bodyPr/>
          <a:lstStyle/>
          <a:p>
            <a:r>
              <a:rPr lang="en-US" dirty="0"/>
              <a:t>Other activities</a:t>
            </a:r>
          </a:p>
        </p:txBody>
      </p:sp>
      <p:sp>
        <p:nvSpPr>
          <p:cNvPr id="3" name="Content Placeholder 2">
            <a:extLst>
              <a:ext uri="{FF2B5EF4-FFF2-40B4-BE49-F238E27FC236}">
                <a16:creationId xmlns:a16="http://schemas.microsoft.com/office/drawing/2014/main" id="{07E0E1AD-3DEB-4878-B00A-9304A278E4B8}"/>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sz="2000" dirty="0"/>
              <a:t>A STA can be associated to an infrastructure AP and have P2P or mobile AP operation at the same time, …</a:t>
            </a:r>
          </a:p>
          <a:p>
            <a:pPr>
              <a:buFont typeface="Arial" panose="020B0604020202020204" pitchFamily="34" charset="0"/>
              <a:buChar char="•"/>
            </a:pPr>
            <a:r>
              <a:rPr lang="en-US" sz="2000" dirty="0"/>
              <a:t>Such STA typically needs to multiplex in time its operation for infrastructure AP and for P2P</a:t>
            </a:r>
          </a:p>
          <a:p>
            <a:pPr lvl="1">
              <a:buFont typeface="Arial" panose="020B0604020202020204" pitchFamily="34" charset="0"/>
              <a:buChar char="•"/>
            </a:pPr>
            <a:r>
              <a:rPr lang="en-US" sz="1600" dirty="0"/>
              <a:t>A STA currently uses power mode changes with infra AP in order to signal </a:t>
            </a:r>
            <a:r>
              <a:rPr lang="en-US" sz="1600" dirty="0" err="1"/>
              <a:t>unavailabilities</a:t>
            </a:r>
            <a:r>
              <a:rPr lang="en-US" sz="1600" dirty="0"/>
              <a:t> (very inefficient) </a:t>
            </a:r>
          </a:p>
          <a:p>
            <a:pPr lvl="1">
              <a:buFont typeface="Arial" panose="020B0604020202020204" pitchFamily="34" charset="0"/>
              <a:buChar char="•"/>
            </a:pPr>
            <a:r>
              <a:rPr lang="en-US" sz="1600" dirty="0"/>
              <a:t>Negotiation of TWT SP operation could help, but difficult to describe properly the client constraints, which makes negotiation difficult or impossible</a:t>
            </a:r>
          </a:p>
          <a:p>
            <a:pPr>
              <a:buFont typeface="Arial" panose="020B0604020202020204" pitchFamily="34" charset="0"/>
              <a:buChar char="•"/>
            </a:pPr>
            <a:endParaRPr lang="en-US" sz="2000" dirty="0"/>
          </a:p>
          <a:p>
            <a:pPr>
              <a:buFont typeface="Arial" panose="020B0604020202020204" pitchFamily="34" charset="0"/>
              <a:buChar char="•"/>
            </a:pPr>
            <a:r>
              <a:rPr lang="en-US" sz="2000" dirty="0"/>
              <a:t>Lack of a clear mechanism for a STA to inform an infrastructure AP of its constraints for P2P operation, especially a clear indication of a Service Period or Period of Time during which the STA shall be considered as in doze state and unavailable</a:t>
            </a:r>
          </a:p>
        </p:txBody>
      </p:sp>
      <p:sp>
        <p:nvSpPr>
          <p:cNvPr id="4" name="Slide Number Placeholder 3">
            <a:extLst>
              <a:ext uri="{FF2B5EF4-FFF2-40B4-BE49-F238E27FC236}">
                <a16:creationId xmlns:a16="http://schemas.microsoft.com/office/drawing/2014/main" id="{0CBD332C-39B1-40E4-B015-A7358F2EB1D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3C719BF-D75A-4F2B-909A-7B39663E361B}"/>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799B28B-F402-436A-8140-DABC43E9133F}"/>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876642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ABCEA-3EE7-42A5-81D6-DEF7C02C7C5C}"/>
              </a:ext>
            </a:extLst>
          </p:cNvPr>
          <p:cNvSpPr>
            <a:spLocks noGrp="1"/>
          </p:cNvSpPr>
          <p:nvPr>
            <p:ph type="title"/>
          </p:nvPr>
        </p:nvSpPr>
        <p:spPr/>
        <p:txBody>
          <a:bodyPr/>
          <a:lstStyle/>
          <a:p>
            <a:r>
              <a:rPr lang="en-US" dirty="0"/>
              <a:t>Predictable/unpredictable interference</a:t>
            </a:r>
          </a:p>
        </p:txBody>
      </p:sp>
      <p:sp>
        <p:nvSpPr>
          <p:cNvPr id="3" name="Content Placeholder 2">
            <a:extLst>
              <a:ext uri="{FF2B5EF4-FFF2-40B4-BE49-F238E27FC236}">
                <a16:creationId xmlns:a16="http://schemas.microsoft.com/office/drawing/2014/main" id="{9D1DAE15-DC00-4E4E-A031-E5B61E7A2FB9}"/>
              </a:ext>
            </a:extLst>
          </p:cNvPr>
          <p:cNvSpPr>
            <a:spLocks noGrp="1"/>
          </p:cNvSpPr>
          <p:nvPr>
            <p:ph idx="1"/>
          </p:nvPr>
        </p:nvSpPr>
        <p:spPr/>
        <p:txBody>
          <a:bodyPr/>
          <a:lstStyle/>
          <a:p>
            <a:pPr>
              <a:buFont typeface="Arial" panose="020B0604020202020204" pitchFamily="34" charset="0"/>
              <a:buChar char="•"/>
            </a:pPr>
            <a:r>
              <a:rPr lang="en-US" sz="2000" dirty="0"/>
              <a:t>1 Some interference may be predictable</a:t>
            </a:r>
          </a:p>
          <a:p>
            <a:pPr lvl="1">
              <a:buFont typeface="Arial" panose="020B0604020202020204" pitchFamily="34" charset="0"/>
              <a:buChar char="•"/>
            </a:pPr>
            <a:r>
              <a:rPr lang="en-US" sz="1800" dirty="0"/>
              <a:t>For such interference, tools are needed in order to define properly the period during which the interference occurs, and possibly characterize the interference</a:t>
            </a:r>
          </a:p>
          <a:p>
            <a:pPr lvl="2">
              <a:buFont typeface="Arial" panose="020B0604020202020204" pitchFamily="34" charset="0"/>
              <a:buChar char="•"/>
            </a:pPr>
            <a:r>
              <a:rPr lang="en-US" sz="1600" dirty="0">
                <a:solidFill>
                  <a:schemeClr val="tx1"/>
                </a:solidFill>
              </a:rPr>
              <a:t>Some BT can be scheduled in some cases</a:t>
            </a:r>
          </a:p>
          <a:p>
            <a:pPr>
              <a:buFont typeface="Arial" panose="020B0604020202020204" pitchFamily="34" charset="0"/>
              <a:buChar char="•"/>
            </a:pPr>
            <a:r>
              <a:rPr lang="en-US" sz="2000" dirty="0"/>
              <a:t>2 Other interference are difficult to predict long in advance</a:t>
            </a:r>
          </a:p>
          <a:p>
            <a:pPr lvl="1">
              <a:buFont typeface="Arial" panose="020B0604020202020204" pitchFamily="34" charset="0"/>
              <a:buChar char="•"/>
            </a:pPr>
            <a:r>
              <a:rPr lang="en-US" sz="1800" dirty="0"/>
              <a:t>This is often the case for BT interference </a:t>
            </a:r>
          </a:p>
          <a:p>
            <a:pPr lvl="1">
              <a:buFont typeface="Arial" panose="020B0604020202020204" pitchFamily="34" charset="0"/>
              <a:buChar char="•"/>
            </a:pPr>
            <a:r>
              <a:rPr lang="en-US" sz="1800" dirty="0"/>
              <a:t>We therefore need solutions in order to react properly when interference occurs, and not have reactions that impact even more a Wi-Fi connection. </a:t>
            </a:r>
          </a:p>
          <a:p>
            <a:pPr>
              <a:buFont typeface="Arial" panose="020B0604020202020204" pitchFamily="34" charset="0"/>
              <a:buChar char="•"/>
            </a:pPr>
            <a:r>
              <a:rPr lang="en-US" sz="2000" dirty="0">
                <a:solidFill>
                  <a:schemeClr val="tx1"/>
                </a:solidFill>
              </a:rPr>
              <a:t>3 Other possible interference situation</a:t>
            </a:r>
          </a:p>
          <a:p>
            <a:pPr lvl="1">
              <a:buFont typeface="Arial" panose="020B0604020202020204" pitchFamily="34" charset="0"/>
              <a:buChar char="•"/>
            </a:pPr>
            <a:r>
              <a:rPr lang="en-US" sz="1800" dirty="0">
                <a:solidFill>
                  <a:schemeClr val="tx1"/>
                </a:solidFill>
              </a:rPr>
              <a:t>Some interference are in the middle</a:t>
            </a:r>
          </a:p>
          <a:p>
            <a:pPr lvl="2">
              <a:buFont typeface="Arial" panose="020B0604020202020204" pitchFamily="34" charset="0"/>
              <a:buChar char="•"/>
            </a:pPr>
            <a:r>
              <a:rPr lang="en-US" sz="1600" dirty="0">
                <a:solidFill>
                  <a:schemeClr val="tx1"/>
                </a:solidFill>
              </a:rPr>
              <a:t>For instance, periodicity for interference period is known, but interference may not always occur during such period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91606DB0-B181-49DB-9CB3-0BAD40300E7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93E431E-854F-4881-A1A9-D5BF49622834}"/>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7D860C36-DE8E-4A38-9A56-86124D51DDE5}"/>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29847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07624-7562-488E-87B8-D18A22A4FFC4}"/>
              </a:ext>
            </a:extLst>
          </p:cNvPr>
          <p:cNvSpPr>
            <a:spLocks noGrp="1"/>
          </p:cNvSpPr>
          <p:nvPr>
            <p:ph type="title"/>
          </p:nvPr>
        </p:nvSpPr>
        <p:spPr/>
        <p:txBody>
          <a:bodyPr/>
          <a:lstStyle/>
          <a:p>
            <a:r>
              <a:rPr lang="en-US" dirty="0"/>
              <a:t>Interference impact</a:t>
            </a:r>
          </a:p>
        </p:txBody>
      </p:sp>
      <p:sp>
        <p:nvSpPr>
          <p:cNvPr id="3" name="Content Placeholder 2">
            <a:extLst>
              <a:ext uri="{FF2B5EF4-FFF2-40B4-BE49-F238E27FC236}">
                <a16:creationId xmlns:a16="http://schemas.microsoft.com/office/drawing/2014/main" id="{50E59FBA-EFDE-449B-8DC9-DC2E07F1867C}"/>
              </a:ext>
            </a:extLst>
          </p:cNvPr>
          <p:cNvSpPr>
            <a:spLocks noGrp="1"/>
          </p:cNvSpPr>
          <p:nvPr>
            <p:ph idx="1"/>
          </p:nvPr>
        </p:nvSpPr>
        <p:spPr>
          <a:xfrm>
            <a:off x="457200" y="1981200"/>
            <a:ext cx="8229600" cy="4113213"/>
          </a:xfrm>
        </p:spPr>
        <p:txBody>
          <a:bodyPr/>
          <a:lstStyle/>
          <a:p>
            <a:pPr>
              <a:buFont typeface="Arial" panose="020B0604020202020204" pitchFamily="34" charset="0"/>
              <a:buChar char="•"/>
            </a:pPr>
            <a:r>
              <a:rPr lang="en-US" sz="2000" dirty="0"/>
              <a:t>Obviously, when interference occurs, it impacts ongoing transmissions/receptions</a:t>
            </a:r>
          </a:p>
          <a:p>
            <a:pPr lvl="1">
              <a:buFont typeface="Arial" panose="020B0604020202020204" pitchFamily="34" charset="0"/>
              <a:buChar char="•"/>
            </a:pPr>
            <a:r>
              <a:rPr lang="en-US" sz="1800" dirty="0"/>
              <a:t>Reducing SINR if interference occurs during reception, often leading to packet losses</a:t>
            </a:r>
          </a:p>
          <a:p>
            <a:pPr lvl="1">
              <a:buFont typeface="Arial" panose="020B0604020202020204" pitchFamily="34" charset="0"/>
              <a:buChar char="•"/>
            </a:pPr>
            <a:r>
              <a:rPr lang="en-US" sz="1800" dirty="0"/>
              <a:t>Or forcing unavailability of the STA with very short notice</a:t>
            </a:r>
          </a:p>
          <a:p>
            <a:pPr lvl="2">
              <a:buFont typeface="Arial" panose="020B0604020202020204" pitchFamily="34" charset="0"/>
              <a:buChar char="•"/>
            </a:pPr>
            <a:r>
              <a:rPr lang="en-US" sz="1600" dirty="0"/>
              <a:t>Stopping ongoing transmission if priority is given within the device for another wireless technology, …</a:t>
            </a:r>
            <a:endParaRPr lang="en-US" sz="1800" dirty="0"/>
          </a:p>
          <a:p>
            <a:pPr>
              <a:buFont typeface="Arial" panose="020B0604020202020204" pitchFamily="34" charset="0"/>
              <a:buChar char="•"/>
            </a:pPr>
            <a:r>
              <a:rPr lang="en-US" sz="2000" dirty="0"/>
              <a:t>Double punishment:</a:t>
            </a:r>
          </a:p>
          <a:p>
            <a:pPr lvl="1">
              <a:buFont typeface="Arial" panose="020B0604020202020204" pitchFamily="34" charset="0"/>
              <a:buChar char="•"/>
            </a:pPr>
            <a:r>
              <a:rPr lang="en-US" sz="1600" dirty="0"/>
              <a:t>When interference occurs to a received PPDU and causes packet losses, not only can some packets be lost, but the rate selection mechanisms on the transmitter side may get adjusted to lower the rate of subsequent transmissions, as the transmitter does not know that the packet losses was not due to the channel conditions but was due to unexpected and infrequent interference.</a:t>
            </a:r>
          </a:p>
          <a:p>
            <a:pPr lvl="1">
              <a:buFont typeface="Arial" panose="020B0604020202020204" pitchFamily="34" charset="0"/>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422F0EE7-506C-49EA-82D5-595C5BFEBD6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7AC5693-56CF-4478-B9AF-B04F21B86E71}"/>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8B20574-F885-4A6B-AAA8-E6FD392139A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869819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C1A0-5CCA-4A15-8585-6453B03EB0CE}"/>
              </a:ext>
            </a:extLst>
          </p:cNvPr>
          <p:cNvSpPr>
            <a:spLocks noGrp="1"/>
          </p:cNvSpPr>
          <p:nvPr>
            <p:ph type="title"/>
          </p:nvPr>
        </p:nvSpPr>
        <p:spPr>
          <a:xfrm>
            <a:off x="609600" y="685800"/>
            <a:ext cx="8001000" cy="1065213"/>
          </a:xfrm>
        </p:spPr>
        <p:txBody>
          <a:bodyPr/>
          <a:lstStyle/>
          <a:p>
            <a:r>
              <a:rPr lang="en-US" dirty="0"/>
              <a:t>Proposals for 1) predictable interference and other predictable activities on client side</a:t>
            </a:r>
          </a:p>
        </p:txBody>
      </p:sp>
      <p:sp>
        <p:nvSpPr>
          <p:cNvPr id="3" name="Content Placeholder 2">
            <a:extLst>
              <a:ext uri="{FF2B5EF4-FFF2-40B4-BE49-F238E27FC236}">
                <a16:creationId xmlns:a16="http://schemas.microsoft.com/office/drawing/2014/main" id="{618C2E1B-42CF-4D86-A75E-4CB299C0E73B}"/>
              </a:ext>
            </a:extLst>
          </p:cNvPr>
          <p:cNvSpPr>
            <a:spLocks noGrp="1"/>
          </p:cNvSpPr>
          <p:nvPr>
            <p:ph idx="1"/>
          </p:nvPr>
        </p:nvSpPr>
        <p:spPr/>
        <p:txBody>
          <a:bodyPr/>
          <a:lstStyle/>
          <a:p>
            <a:pPr>
              <a:buFont typeface="Arial" panose="020B0604020202020204" pitchFamily="34" charset="0"/>
              <a:buChar char="•"/>
            </a:pPr>
            <a:r>
              <a:rPr lang="en-US" sz="1800" dirty="0"/>
              <a:t>Need a tool to inform the AP of SPs during which the STA is unavailable because of in-device coexistence, or because it is performing other functions (scanning, P2P, …) *</a:t>
            </a:r>
          </a:p>
          <a:p>
            <a:pPr lvl="1">
              <a:buFont typeface="Arial" panose="020B0604020202020204" pitchFamily="34" charset="0"/>
              <a:buChar char="•"/>
            </a:pPr>
            <a:r>
              <a:rPr lang="en-US" sz="1400" dirty="0"/>
              <a:t>Need a tool so that the STA can inform the AP of when these period will happen, and whether they are periodic or not</a:t>
            </a:r>
          </a:p>
          <a:p>
            <a:pPr lvl="1">
              <a:buFont typeface="Arial" panose="020B0604020202020204" pitchFamily="34" charset="0"/>
              <a:buChar char="•"/>
            </a:pPr>
            <a:r>
              <a:rPr lang="en-US" sz="1400" dirty="0"/>
              <a:t>During these periods, the AP shall consider the STA in doze state</a:t>
            </a:r>
          </a:p>
          <a:p>
            <a:pPr marL="57150" indent="0"/>
            <a:r>
              <a:rPr lang="en-US" sz="1200" b="0" i="1" dirty="0"/>
              <a:t>*Also a very useful tool to ensure that a regular infrastructure AP that wants to do power save will efficiently select its power save </a:t>
            </a:r>
            <a:r>
              <a:rPr lang="en-US" sz="1200" b="0" i="1" dirty="0" err="1"/>
              <a:t>inactivities</a:t>
            </a:r>
            <a:endParaRPr lang="en-US" sz="1400" b="0" i="1" dirty="0"/>
          </a:p>
          <a:p>
            <a:pPr marL="457200" lvl="1" indent="0"/>
            <a:endParaRPr lang="en-US" sz="1400" dirty="0"/>
          </a:p>
          <a:p>
            <a:pPr>
              <a:buFont typeface="Arial" panose="020B0604020202020204" pitchFamily="34" charset="0"/>
              <a:buChar char="•"/>
            </a:pPr>
            <a:r>
              <a:rPr lang="en-US" sz="1800" dirty="0"/>
              <a:t>As described previously, in some situations, the interference will impact only some frequencies (only some subcarriers) and either during a restricted time or possibly all the time (spurs, …)</a:t>
            </a:r>
          </a:p>
          <a:p>
            <a:pPr lvl="1">
              <a:buFont typeface="Arial" panose="020B0604020202020204" pitchFamily="34" charset="0"/>
              <a:buChar char="•"/>
            </a:pPr>
            <a:r>
              <a:rPr lang="en-US" sz="1400" dirty="0"/>
              <a:t>Need to be able to report interference on a specific frequency zone (RU for instance)</a:t>
            </a:r>
          </a:p>
          <a:p>
            <a:pPr lvl="1">
              <a:buFont typeface="Arial" panose="020B0604020202020204" pitchFamily="34" charset="0"/>
              <a:buChar char="•"/>
            </a:pPr>
            <a:r>
              <a:rPr lang="en-US" sz="1400" dirty="0"/>
              <a:t>In such case, normative behavior on AP side would then be similar to the following:</a:t>
            </a:r>
          </a:p>
          <a:p>
            <a:pPr lvl="2">
              <a:buFont typeface="Arial" panose="020B0604020202020204" pitchFamily="34" charset="0"/>
              <a:buChar char="•"/>
            </a:pPr>
            <a:r>
              <a:rPr lang="en-US" sz="1400" dirty="0"/>
              <a:t>AP shall apply a static puncturing specifically for operation with the STA</a:t>
            </a:r>
          </a:p>
          <a:p>
            <a:pPr lvl="2">
              <a:buFont typeface="Arial" panose="020B0604020202020204" pitchFamily="34" charset="0"/>
              <a:buChar char="•"/>
            </a:pPr>
            <a:r>
              <a:rPr lang="en-US" sz="1400" dirty="0"/>
              <a:t>AP shall assign to the STA only RUs that don’t overlap with this interfered region</a:t>
            </a:r>
          </a:p>
          <a:p>
            <a:pPr lvl="2">
              <a:buFont typeface="Arial" panose="020B0604020202020204" pitchFamily="34" charset="0"/>
              <a:buChar char="•"/>
            </a:pPr>
            <a:endParaRPr lang="en-US" sz="1400" dirty="0"/>
          </a:p>
          <a:p>
            <a:pPr lvl="2">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A2538E2-4D0A-4031-988A-EA77486E6EB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0594DB18-7984-4DA1-A664-1E8AC006220F}"/>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84D2D66-4DC3-706B-0725-5E13F5C66679}"/>
              </a:ext>
            </a:extLst>
          </p:cNvPr>
          <p:cNvSpPr>
            <a:spLocks noGrp="1"/>
          </p:cNvSpPr>
          <p:nvPr>
            <p:ph type="dt" idx="15"/>
          </p:nvPr>
        </p:nvSpPr>
        <p:spPr>
          <a:xfrm>
            <a:off x="696912" y="333375"/>
            <a:ext cx="1874823" cy="273050"/>
          </a:xfrm>
        </p:spPr>
        <p:txBody>
          <a:bodyPr/>
          <a:lstStyle/>
          <a:p>
            <a:r>
              <a:rPr lang="en-US" dirty="0"/>
              <a:t>April 2023</a:t>
            </a:r>
            <a:endParaRPr lang="en-GB" dirty="0"/>
          </a:p>
        </p:txBody>
      </p:sp>
    </p:spTree>
    <p:extLst>
      <p:ext uri="{BB962C8B-B14F-4D97-AF65-F5344CB8AC3E}">
        <p14:creationId xmlns:p14="http://schemas.microsoft.com/office/powerpoint/2010/main" val="65702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5C1A0-5CCA-4A15-8585-6453B03EB0CE}"/>
              </a:ext>
            </a:extLst>
          </p:cNvPr>
          <p:cNvSpPr>
            <a:spLocks noGrp="1"/>
          </p:cNvSpPr>
          <p:nvPr>
            <p:ph type="title"/>
          </p:nvPr>
        </p:nvSpPr>
        <p:spPr>
          <a:xfrm>
            <a:off x="609600" y="685800"/>
            <a:ext cx="8001000" cy="1065213"/>
          </a:xfrm>
        </p:spPr>
        <p:txBody>
          <a:bodyPr/>
          <a:lstStyle/>
          <a:p>
            <a:r>
              <a:rPr lang="en-US" dirty="0"/>
              <a:t>Proposals for 1) predictable interference and other predictable activities on client side</a:t>
            </a:r>
          </a:p>
        </p:txBody>
      </p:sp>
      <p:sp>
        <p:nvSpPr>
          <p:cNvPr id="3" name="Content Placeholder 2">
            <a:extLst>
              <a:ext uri="{FF2B5EF4-FFF2-40B4-BE49-F238E27FC236}">
                <a16:creationId xmlns:a16="http://schemas.microsoft.com/office/drawing/2014/main" id="{618C2E1B-42CF-4D86-A75E-4CB299C0E73B}"/>
              </a:ext>
            </a:extLst>
          </p:cNvPr>
          <p:cNvSpPr>
            <a:spLocks noGrp="1"/>
          </p:cNvSpPr>
          <p:nvPr>
            <p:ph idx="1"/>
          </p:nvPr>
        </p:nvSpPr>
        <p:spPr/>
        <p:txBody>
          <a:bodyPr/>
          <a:lstStyle/>
          <a:p>
            <a:pPr>
              <a:buFont typeface="Arial" panose="020B0604020202020204" pitchFamily="34" charset="0"/>
              <a:buChar char="•"/>
            </a:pPr>
            <a:r>
              <a:rPr lang="en-US" sz="1800" dirty="0"/>
              <a:t>Define a new signaling for such interference/unavailability reporting</a:t>
            </a:r>
          </a:p>
          <a:p>
            <a:pPr>
              <a:buFont typeface="Arial" panose="020B0604020202020204" pitchFamily="34" charset="0"/>
              <a:buChar char="•"/>
            </a:pPr>
            <a:endParaRPr lang="en-US" sz="1800" dirty="0"/>
          </a:p>
          <a:p>
            <a:pPr>
              <a:buFont typeface="Arial" panose="020B0604020202020204" pitchFamily="34" charset="0"/>
              <a:buChar char="•"/>
            </a:pPr>
            <a:r>
              <a:rPr lang="en-US" sz="1800" dirty="0"/>
              <a:t>Or reuse and enhance existing tools and make it mandatory</a:t>
            </a:r>
          </a:p>
          <a:p>
            <a:pPr lvl="1">
              <a:buFont typeface="Arial" panose="020B0604020202020204" pitchFamily="34" charset="0"/>
              <a:buChar char="•"/>
            </a:pPr>
            <a:r>
              <a:rPr lang="en-US" sz="1400" dirty="0" err="1"/>
              <a:t>Colocated</a:t>
            </a:r>
            <a:r>
              <a:rPr lang="en-US" sz="1400" dirty="0"/>
              <a:t> Interference Report element</a:t>
            </a:r>
          </a:p>
          <a:p>
            <a:pPr lvl="2">
              <a:buFont typeface="Arial" panose="020B0604020202020204" pitchFamily="34" charset="0"/>
              <a:buChar char="•"/>
            </a:pPr>
            <a:r>
              <a:rPr lang="en-US" sz="1200" dirty="0"/>
              <a:t>Provides most of the needed signaling for reporting interference</a:t>
            </a:r>
          </a:p>
          <a:p>
            <a:pPr lvl="2">
              <a:buFont typeface="Arial" panose="020B0604020202020204" pitchFamily="34" charset="0"/>
              <a:buChar char="•"/>
            </a:pPr>
            <a:r>
              <a:rPr lang="en-US" sz="1200" dirty="0"/>
              <a:t>Misses the normative behavior on AP side (consider STA in doze state): easy to add</a:t>
            </a:r>
          </a:p>
          <a:p>
            <a:pPr lvl="1">
              <a:buFont typeface="Arial" panose="020B0604020202020204" pitchFamily="34" charset="0"/>
              <a:buChar char="•"/>
            </a:pPr>
            <a:endParaRPr lang="en-US" sz="1400" dirty="0"/>
          </a:p>
          <a:p>
            <a:pPr lvl="1">
              <a:buFont typeface="Arial" panose="020B0604020202020204" pitchFamily="34" charset="0"/>
              <a:buChar char="•"/>
            </a:pPr>
            <a:r>
              <a:rPr lang="en-US" sz="1400" dirty="0"/>
              <a:t>Reusing TWT is less straightforward and TWT already complex: STA sends unsolicited TWT Response frame, including a TWT element describing the service period(s) with an explicit indication (e.g. Responder PM) that the STA will be unavailable during that SP (reverse concept than today), and ensure that no other TWT rules would apply. </a:t>
            </a:r>
          </a:p>
          <a:p>
            <a:pPr lvl="2">
              <a:buFont typeface="Arial" panose="020B0604020202020204" pitchFamily="34" charset="0"/>
              <a:buChar char="•"/>
            </a:pPr>
            <a:endParaRPr lang="en-US" sz="1400" dirty="0"/>
          </a:p>
          <a:p>
            <a:pPr lvl="2">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A2538E2-4D0A-4031-988A-EA77486E6EB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594DB18-7984-4DA1-A664-1E8AC006220F}"/>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A15C97B-4D95-B517-7E2C-8D59925C72E6}"/>
              </a:ext>
            </a:extLst>
          </p:cNvPr>
          <p:cNvSpPr>
            <a:spLocks noGrp="1"/>
          </p:cNvSpPr>
          <p:nvPr>
            <p:ph type="dt" idx="15"/>
          </p:nvPr>
        </p:nvSpPr>
        <p:spPr>
          <a:xfrm>
            <a:off x="696912" y="333375"/>
            <a:ext cx="1874823" cy="273050"/>
          </a:xfrm>
        </p:spPr>
        <p:txBody>
          <a:bodyPr/>
          <a:lstStyle/>
          <a:p>
            <a:r>
              <a:rPr lang="en-US" dirty="0"/>
              <a:t>April 2023</a:t>
            </a:r>
            <a:endParaRPr lang="en-GB" dirty="0"/>
          </a:p>
        </p:txBody>
      </p:sp>
    </p:spTree>
    <p:extLst>
      <p:ext uri="{BB962C8B-B14F-4D97-AF65-F5344CB8AC3E}">
        <p14:creationId xmlns:p14="http://schemas.microsoft.com/office/powerpoint/2010/main" val="3179365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2974A-C837-4435-B2E3-424515BC4F0E}"/>
              </a:ext>
            </a:extLst>
          </p:cNvPr>
          <p:cNvSpPr>
            <a:spLocks noGrp="1"/>
          </p:cNvSpPr>
          <p:nvPr>
            <p:ph type="title"/>
          </p:nvPr>
        </p:nvSpPr>
        <p:spPr/>
        <p:txBody>
          <a:bodyPr/>
          <a:lstStyle/>
          <a:p>
            <a:r>
              <a:rPr lang="en-US" dirty="0"/>
              <a:t>Proposals for 2) unpredictable interference</a:t>
            </a:r>
          </a:p>
        </p:txBody>
      </p:sp>
      <p:sp>
        <p:nvSpPr>
          <p:cNvPr id="3" name="Content Placeholder 2">
            <a:extLst>
              <a:ext uri="{FF2B5EF4-FFF2-40B4-BE49-F238E27FC236}">
                <a16:creationId xmlns:a16="http://schemas.microsoft.com/office/drawing/2014/main" id="{371A3B50-5EFA-4C26-95B6-95FDEB69E9E2}"/>
              </a:ext>
            </a:extLst>
          </p:cNvPr>
          <p:cNvSpPr>
            <a:spLocks noGrp="1"/>
          </p:cNvSpPr>
          <p:nvPr>
            <p:ph idx="1"/>
          </p:nvPr>
        </p:nvSpPr>
        <p:spPr>
          <a:xfrm>
            <a:off x="457200" y="1981200"/>
            <a:ext cx="7999413" cy="4113213"/>
          </a:xfrm>
        </p:spPr>
        <p:txBody>
          <a:bodyPr/>
          <a:lstStyle/>
          <a:p>
            <a:pPr>
              <a:buFont typeface="Arial" panose="020B0604020202020204" pitchFamily="34" charset="0"/>
              <a:buChar char="•"/>
            </a:pPr>
            <a:r>
              <a:rPr lang="en-US" sz="2000" dirty="0"/>
              <a:t>a) Add signaling in BA in case of unexpected interference to ensure no double punishment (explained before)</a:t>
            </a:r>
          </a:p>
          <a:p>
            <a:pPr>
              <a:buFont typeface="Arial" panose="020B0604020202020204" pitchFamily="34" charset="0"/>
              <a:buChar char="•"/>
            </a:pPr>
            <a:r>
              <a:rPr lang="en-US" sz="2000" dirty="0"/>
              <a:t>b) Shortening/truncation of a </a:t>
            </a:r>
            <a:r>
              <a:rPr lang="en-US" sz="2000" dirty="0" err="1"/>
              <a:t>TxOP</a:t>
            </a:r>
            <a:r>
              <a:rPr lang="en-US" sz="2000" dirty="0"/>
              <a:t> due to upcoming interference, as a </a:t>
            </a:r>
            <a:r>
              <a:rPr lang="en-US" sz="2000" dirty="0" err="1"/>
              <a:t>TxOP</a:t>
            </a:r>
            <a:r>
              <a:rPr lang="en-US" sz="2000" dirty="0"/>
              <a:t> responder or </a:t>
            </a:r>
            <a:r>
              <a:rPr lang="en-US" sz="2000" dirty="0" err="1"/>
              <a:t>TxOP</a:t>
            </a:r>
            <a:r>
              <a:rPr lang="en-US" sz="2000" dirty="0"/>
              <a:t> holder</a:t>
            </a:r>
          </a:p>
          <a:p>
            <a:endParaRPr lang="en-US" sz="2000" dirty="0"/>
          </a:p>
        </p:txBody>
      </p:sp>
      <p:sp>
        <p:nvSpPr>
          <p:cNvPr id="4" name="Slide Number Placeholder 3">
            <a:extLst>
              <a:ext uri="{FF2B5EF4-FFF2-40B4-BE49-F238E27FC236}">
                <a16:creationId xmlns:a16="http://schemas.microsoft.com/office/drawing/2014/main" id="{6416AEC8-6748-4530-A6FE-63BCA1F95E3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71B8057-7B9B-45D5-87D4-A0FC50FF6246}"/>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E24E31CD-D112-4DBF-A8C9-966FC210560C}"/>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879271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4F058-030A-4736-AD3E-D264CBD92D0F}"/>
              </a:ext>
            </a:extLst>
          </p:cNvPr>
          <p:cNvSpPr>
            <a:spLocks noGrp="1"/>
          </p:cNvSpPr>
          <p:nvPr>
            <p:ph type="title"/>
          </p:nvPr>
        </p:nvSpPr>
        <p:spPr/>
        <p:txBody>
          <a:bodyPr/>
          <a:lstStyle/>
          <a:p>
            <a:r>
              <a:rPr lang="en-US" dirty="0"/>
              <a:t>2) a) Rate selection in case of interference</a:t>
            </a:r>
          </a:p>
        </p:txBody>
      </p:sp>
      <p:sp>
        <p:nvSpPr>
          <p:cNvPr id="3" name="Content Placeholder 2">
            <a:extLst>
              <a:ext uri="{FF2B5EF4-FFF2-40B4-BE49-F238E27FC236}">
                <a16:creationId xmlns:a16="http://schemas.microsoft.com/office/drawing/2014/main" id="{C10A15E4-6853-4F50-8229-3400156FD863}"/>
              </a:ext>
            </a:extLst>
          </p:cNvPr>
          <p:cNvSpPr>
            <a:spLocks noGrp="1"/>
          </p:cNvSpPr>
          <p:nvPr>
            <p:ph idx="1"/>
          </p:nvPr>
        </p:nvSpPr>
        <p:spPr>
          <a:xfrm>
            <a:off x="304800" y="1752600"/>
            <a:ext cx="8458200" cy="4343400"/>
          </a:xfrm>
        </p:spPr>
        <p:txBody>
          <a:bodyPr>
            <a:noAutofit/>
          </a:bodyPr>
          <a:lstStyle/>
          <a:p>
            <a:pPr>
              <a:buFont typeface="Arial" panose="020B0604020202020204" pitchFamily="34" charset="0"/>
              <a:buChar char="•"/>
            </a:pPr>
            <a:r>
              <a:rPr lang="en-US" sz="2000" dirty="0">
                <a:latin typeface="+mj-lt"/>
                <a:ea typeface="MS Mincho" panose="02020609040205080304" pitchFamily="49" charset="-128"/>
                <a:cs typeface="Calibri" panose="020F0502020204030204" pitchFamily="34" charset="0"/>
              </a:rPr>
              <a:t>We propose to add a signaling indication in a </a:t>
            </a:r>
            <a:r>
              <a:rPr lang="en-US" sz="2000" dirty="0" err="1">
                <a:latin typeface="+mj-lt"/>
                <a:ea typeface="MS Mincho" panose="02020609040205080304" pitchFamily="49" charset="-128"/>
                <a:cs typeface="Calibri" panose="020F0502020204030204" pitchFamily="34" charset="0"/>
              </a:rPr>
              <a:t>BlockAck</a:t>
            </a:r>
            <a:r>
              <a:rPr lang="en-US" sz="2000" dirty="0">
                <a:latin typeface="+mj-lt"/>
                <a:ea typeface="MS Mincho" panose="02020609040205080304" pitchFamily="49" charset="-128"/>
                <a:cs typeface="Calibri" panose="020F0502020204030204" pitchFamily="34" charset="0"/>
              </a:rPr>
              <a:t> frame that is sent (by a responder) as immediate response to a PPDU transmission (sent by an initiator) in order to indicate to the initiator of the PPDU that the PPDU reception suffered from an unusual interference, which was the main cause of packet losses. </a:t>
            </a:r>
          </a:p>
          <a:p>
            <a:pPr marL="800100" lvl="1" indent="-342900">
              <a:buFont typeface="Arial" panose="020B0604020202020204" pitchFamily="34" charset="0"/>
              <a:buChar char="•"/>
            </a:pPr>
            <a:r>
              <a:rPr lang="en-US" dirty="0">
                <a:latin typeface="+mj-lt"/>
                <a:ea typeface="MS Mincho" panose="02020609040205080304" pitchFamily="49" charset="-128"/>
                <a:cs typeface="Calibri" panose="020F0502020204030204" pitchFamily="34" charset="0"/>
              </a:rPr>
              <a:t>Could be a simple 1-bit field to indicate that the PPDU reception suffered from interference or not or it could be more advanced to locate more accurately the interference impact if needed</a:t>
            </a:r>
            <a:endParaRPr lang="en-US" sz="2400" dirty="0">
              <a:latin typeface="+mj-lt"/>
              <a:ea typeface="MS Mincho" panose="02020609040205080304" pitchFamily="49" charset="-128"/>
              <a:cs typeface="Calibri" panose="020F0502020204030204" pitchFamily="34" charset="0"/>
            </a:endParaRPr>
          </a:p>
          <a:p>
            <a:pPr marL="400050">
              <a:buFont typeface="Arial" panose="020B0604020202020204" pitchFamily="34" charset="0"/>
              <a:buChar char="•"/>
            </a:pPr>
            <a:r>
              <a:rPr lang="en-US" sz="2000" dirty="0">
                <a:latin typeface="+mj-lt"/>
                <a:ea typeface="MS Mincho" panose="02020609040205080304" pitchFamily="49" charset="-128"/>
                <a:cs typeface="Calibri" panose="020F0502020204030204" pitchFamily="34" charset="0"/>
              </a:rPr>
              <a:t>Expected behavior: Initiator will not take into account statistics of this PPDU for updating its rate selection algorithm</a:t>
            </a:r>
          </a:p>
          <a:p>
            <a:pPr marL="800100" lvl="1">
              <a:buFont typeface="Arial" panose="020B0604020202020204" pitchFamily="34" charset="0"/>
              <a:buChar char="•"/>
            </a:pPr>
            <a:r>
              <a:rPr lang="en-US" dirty="0">
                <a:latin typeface="+mj-lt"/>
                <a:ea typeface="MS Mincho" panose="02020609040205080304" pitchFamily="49" charset="-128"/>
                <a:cs typeface="Calibri" panose="020F0502020204030204" pitchFamily="34" charset="0"/>
              </a:rPr>
              <a:t>Note that this could fit in the more general Link adaptation mechanism (rate selection based on feedbacks in the BA) if we define one in UHR</a:t>
            </a:r>
          </a:p>
          <a:p>
            <a:pPr marL="800100" lvl="1" indent="-342900">
              <a:buFont typeface="Arial" panose="020B0604020202020204" pitchFamily="34" charset="0"/>
              <a:buChar char="•"/>
            </a:pPr>
            <a:endParaRPr lang="en-US" dirty="0">
              <a:latin typeface="+mj-lt"/>
              <a:ea typeface="MS Mincho" panose="02020609040205080304" pitchFamily="49" charset="-128"/>
              <a:cs typeface="Calibri" panose="020F0502020204030204" pitchFamily="34" charset="0"/>
            </a:endParaRPr>
          </a:p>
          <a:p>
            <a:pPr>
              <a:buFont typeface="Arial" panose="020B0604020202020204" pitchFamily="34" charset="0"/>
              <a:buChar char="•"/>
            </a:pPr>
            <a:endParaRPr lang="en-US" sz="2000" dirty="0">
              <a:latin typeface="+mj-lt"/>
              <a:ea typeface="MS Mincho" panose="02020609040205080304" pitchFamily="49" charset="-128"/>
              <a:cs typeface="Calibri" panose="020F0502020204030204" pitchFamily="34" charset="0"/>
            </a:endParaRPr>
          </a:p>
          <a:p>
            <a:pPr>
              <a:buFont typeface="Arial" panose="020B0604020202020204" pitchFamily="34" charset="0"/>
              <a:buChar char="•"/>
            </a:pPr>
            <a:endParaRPr lang="en-US" sz="2000" dirty="0">
              <a:latin typeface="+mj-lt"/>
            </a:endParaRPr>
          </a:p>
        </p:txBody>
      </p:sp>
      <p:sp>
        <p:nvSpPr>
          <p:cNvPr id="4" name="Slide Number Placeholder 3">
            <a:extLst>
              <a:ext uri="{FF2B5EF4-FFF2-40B4-BE49-F238E27FC236}">
                <a16:creationId xmlns:a16="http://schemas.microsoft.com/office/drawing/2014/main" id="{44BA20D8-F6DA-4A75-8001-2A019466F0F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37F66BE-BC34-4194-A2DE-25E2E75E0894}"/>
              </a:ext>
            </a:extLst>
          </p:cNvPr>
          <p:cNvSpPr>
            <a:spLocks noGrp="1"/>
          </p:cNvSpPr>
          <p:nvPr>
            <p:ph type="ftr" idx="14"/>
          </p:nvPr>
        </p:nvSpPr>
        <p:spPr>
          <a:xfrm>
            <a:off x="5357818" y="6475413"/>
            <a:ext cx="3184520" cy="180975"/>
          </a:xfrm>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E6B859-58F4-D230-F8FD-52E7FB9FCF59}"/>
              </a:ext>
            </a:extLst>
          </p:cNvPr>
          <p:cNvSpPr>
            <a:spLocks noGrp="1"/>
          </p:cNvSpPr>
          <p:nvPr>
            <p:ph type="dt" idx="15"/>
          </p:nvPr>
        </p:nvSpPr>
        <p:spPr>
          <a:xfrm>
            <a:off x="696912" y="333375"/>
            <a:ext cx="1874823" cy="273050"/>
          </a:xfrm>
        </p:spPr>
        <p:txBody>
          <a:bodyPr/>
          <a:lstStyle/>
          <a:p>
            <a:r>
              <a:rPr lang="en-US" dirty="0"/>
              <a:t>April 2023</a:t>
            </a:r>
            <a:endParaRPr lang="en-GB" dirty="0"/>
          </a:p>
        </p:txBody>
      </p:sp>
    </p:spTree>
    <p:extLst>
      <p:ext uri="{BB962C8B-B14F-4D97-AF65-F5344CB8AC3E}">
        <p14:creationId xmlns:p14="http://schemas.microsoft.com/office/powerpoint/2010/main" val="132471299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109390</TotalTime>
  <Words>1687</Words>
  <Application>Microsoft Office PowerPoint</Application>
  <PresentationFormat>On-screen Show (4:3)</PresentationFormat>
  <Paragraphs>182</Paragraphs>
  <Slides>13</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Times New Roman</vt:lpstr>
      <vt:lpstr>Office Theme</vt:lpstr>
      <vt:lpstr>Microsoft Word 97 - 2003 Document</vt:lpstr>
      <vt:lpstr>Improved reliability in presence of interference or other device activities</vt:lpstr>
      <vt:lpstr>In-device coexistence issue</vt:lpstr>
      <vt:lpstr>Other activities</vt:lpstr>
      <vt:lpstr>Predictable/unpredictable interference</vt:lpstr>
      <vt:lpstr>Interference impact</vt:lpstr>
      <vt:lpstr>Proposals for 1) predictable interference and other predictable activities on client side</vt:lpstr>
      <vt:lpstr>Proposals for 1) predictable interference and other predictable activities on client side</vt:lpstr>
      <vt:lpstr>Proposals for 2) unpredictable interference</vt:lpstr>
      <vt:lpstr>2) a) Rate selection in case of interference</vt:lpstr>
      <vt:lpstr>2) a) Rate selection in case of interference</vt:lpstr>
      <vt:lpstr>2) b) TxOP shortening/truncation</vt:lpstr>
      <vt:lpstr>2) b) TxOP shortening/truncation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1426</cp:revision>
  <cp:lastPrinted>1601-01-01T00:00:00Z</cp:lastPrinted>
  <dcterms:created xsi:type="dcterms:W3CDTF">2017-01-26T15:28:16Z</dcterms:created>
  <dcterms:modified xsi:type="dcterms:W3CDTF">2023-04-06T15:59:39Z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