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5"/>
  </p:notesMasterIdLst>
  <p:handoutMasterIdLst>
    <p:handoutMasterId r:id="rId16"/>
  </p:handoutMasterIdLst>
  <p:sldIdLst>
    <p:sldId id="256" r:id="rId6"/>
    <p:sldId id="276" r:id="rId7"/>
    <p:sldId id="273" r:id="rId8"/>
    <p:sldId id="349" r:id="rId9"/>
    <p:sldId id="346" r:id="rId10"/>
    <p:sldId id="347" r:id="rId11"/>
    <p:sldId id="348" r:id="rId12"/>
    <p:sldId id="323" r:id="rId13"/>
    <p:sldId id="28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2206" autoAdjust="0"/>
  </p:normalViewPr>
  <p:slideViewPr>
    <p:cSldViewPr>
      <p:cViewPr varScale="1">
        <p:scale>
          <a:sx n="52" d="100"/>
          <a:sy n="52" d="100"/>
        </p:scale>
        <p:origin x="1124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6AD5FB9-0416-45CA-97F2-095F8D198467}"/>
    <pc:docChg chg="modSld">
      <pc:chgData name="Xiaofei Wang" userId="6e1836d3-2ed9-4ae5-8700-9029b71c19c7" providerId="ADAL" clId="{46AD5FB9-0416-45CA-97F2-095F8D198467}" dt="2023-05-14T22:41:21.515" v="34" actId="20577"/>
      <pc:docMkLst>
        <pc:docMk/>
      </pc:docMkLst>
      <pc:sldChg chg="modSp mod">
        <pc:chgData name="Xiaofei Wang" userId="6e1836d3-2ed9-4ae5-8700-9029b71c19c7" providerId="ADAL" clId="{46AD5FB9-0416-45CA-97F2-095F8D198467}" dt="2023-05-14T22:41:21.515" v="34" actId="20577"/>
        <pc:sldMkLst>
          <pc:docMk/>
          <pc:sldMk cId="3800146029" sldId="276"/>
        </pc:sldMkLst>
        <pc:spChg chg="mod">
          <ac:chgData name="Xiaofei Wang" userId="6e1836d3-2ed9-4ae5-8700-9029b71c19c7" providerId="ADAL" clId="{46AD5FB9-0416-45CA-97F2-095F8D198467}" dt="2023-05-14T22:41:21.515" v="34" actId="20577"/>
          <ac:spMkLst>
            <pc:docMk/>
            <pc:sldMk cId="3800146029" sldId="276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4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88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10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Multi-AP Coordination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97780"/>
              </p:ext>
            </p:extLst>
          </p:nvPr>
        </p:nvGraphicFramePr>
        <p:xfrm>
          <a:off x="1843088" y="3357563"/>
          <a:ext cx="10126662" cy="337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6150" imgH="2755122" progId="Word.Document.8">
                  <p:embed/>
                </p:oleObj>
              </mc:Choice>
              <mc:Fallback>
                <p:oleObj name="Document" r:id="rId3" imgW="8286150" imgH="275512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3357563"/>
                        <a:ext cx="10126662" cy="3370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the architecture needed for multi-AP operations, including various coordination operations as well as roaming support, and general MLD operation support.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has been proposed as a UHR feature, including coordinated operations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OFDMA/beamforming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spatial reuse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These multi-AP operations involve APs that are not co-located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Seamless roaming support has also been proposed for UHR [1][2][3][4]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Seamless roaming support also involves APs that are not co-located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Seamless roaming support can be easily viewed as a coordinated multi-AP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It would be beneficial to have one architecture setup for all multi-AP operations including roaming as well as for general MLD operations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architecture for roaming support only, for example, may be too limiting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want to look at the multi-AP architecture from a general multi-AP coordination point of view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Seamless roaming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architectures for seamless roaming have been proposed by previous contributions [1][2][3][4]: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1: individual APs that are affiliated with a mobility domain MLD, with the MLD potentially implemented in the DS or with one of the APs [1][2]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APs that are not co-located are affiliated with the same MLD</a:t>
            </a:r>
          </a:p>
          <a:p>
            <a:pPr marL="914400" lvl="2" indent="0"/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2: AP MLDs containing co-located APs while there is an over-arching logical entity (e.g., a roaming AP MLD) that may provide smooth roaming [3]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Co-located APs are affiliated with an AP MLD, while the various AP MLDs that are not co-located share an over-arching roaming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this contribution, we want to look at the pros and cons for both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88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 dirty="0"/>
              <a:t>Seamless roaming architecture discussions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1: </a:t>
            </a:r>
            <a:r>
              <a:rPr lang="en-US" sz="2400" dirty="0">
                <a:cs typeface="+mn-cs"/>
              </a:rPr>
              <a:t>individual APs that are affiliated with a mobility domain AP MLD, with the MLD potentially implemented in the DS or with one of the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Pro: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roaming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No need to define additional logical entities</a:t>
            </a:r>
          </a:p>
          <a:p>
            <a:pPr marL="1371600" lvl="3" indent="0"/>
            <a:endParaRPr lang="en-US" sz="6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not be able to support 11be-level MLD functions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Limited number of links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Changes and reconfigurations potentially require more delay since MLD functionality may be implemented elsewhere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not be able to support association for EHT non-AP MLDs [4]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Not clear whether the mobility domain AP MLD is the same logical entity that provides regular service to non-AP MLDs, or just for roaming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09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06679" cy="1065213"/>
          </a:xfrm>
        </p:spPr>
        <p:txBody>
          <a:bodyPr/>
          <a:lstStyle/>
          <a:p>
            <a:r>
              <a:rPr lang="en-US" dirty="0"/>
              <a:t>Seamless roaming architecture discussions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cs typeface="+mn-cs"/>
              </a:rPr>
              <a:t>Option 2: </a:t>
            </a:r>
            <a:r>
              <a:rPr lang="en-US" sz="2600" dirty="0">
                <a:cs typeface="+mn-cs"/>
              </a:rPr>
              <a:t>AP MLDs containing co-located APs while there is an over-arching logical entity (e.g., a roaming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Pro: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roaming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11be-level MLD functions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association for EHT non-AP MLD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Limited changes need to be defined for general AP MLD operations</a:t>
            </a:r>
          </a:p>
          <a:p>
            <a:pPr marL="1371600" lvl="3" indent="0"/>
            <a:endParaRPr lang="en-US" sz="1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additional signaling and logical entity that is the over-arching roaming MLD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In addition, roaming AP MLD should be transparent to UHR non-AP MLDs for easy discovery of roaming candidates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40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06679" cy="1065213"/>
          </a:xfrm>
        </p:spPr>
        <p:txBody>
          <a:bodyPr/>
          <a:lstStyle/>
          <a:p>
            <a:r>
              <a:rPr lang="en-US" dirty="0"/>
              <a:t>Seamless roaming architecture discussions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addition, it is beneficial to evaluate the two options from general multi-AP operations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1: </a:t>
            </a:r>
            <a:r>
              <a:rPr lang="en-US" sz="2400" dirty="0">
                <a:cs typeface="+mn-cs"/>
              </a:rPr>
              <a:t>individual APs that are affiliated with a mobility domain AP MLD, with the MLD potentially implemented in the DS or with one of the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Not clear whether this architecture is sufficient to support other multi-AP coordination, or it is just for roaming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mechanisms for multi-AP coordination</a:t>
            </a:r>
          </a:p>
          <a:p>
            <a:pPr marL="914400" lvl="2" indent="0"/>
            <a:endParaRPr lang="en-US" sz="20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2: </a:t>
            </a:r>
            <a:r>
              <a:rPr lang="en-US" sz="2400" dirty="0">
                <a:cs typeface="+mn-cs"/>
              </a:rPr>
              <a:t>AP MLDs containing co-located APs while there is an over-arching logical entity (e.g., a roaming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provides all 11be AP MLD functionalities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additional signaling to support multi-AP coordination, but in our opinion, it is a more natural architecture for coordination between AP MLDs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be reused for support multi-AP operations for 11be AP MLDs using software update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02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300376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architectures for seamless roaming have been proposed by previous contributions [1][2][3]: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1: </a:t>
            </a:r>
            <a:r>
              <a:rPr lang="en-US" sz="2200" dirty="0">
                <a:cs typeface="+mn-cs"/>
              </a:rPr>
              <a:t>individual APs that are affiliated with a mobility domain MLD, with the MLD potentially implemented in the DS or with one of the APs [1][2]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2: </a:t>
            </a:r>
            <a:r>
              <a:rPr lang="en-US" sz="2200" dirty="0">
                <a:cs typeface="+mn-cs"/>
              </a:rPr>
              <a:t>AP MLDs containing co-located APs while there is an over-arching logical entity (e.g., a roaming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this contribution, we looked at the pros and cons for both options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From the perspective of seamless roaming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From the perspective of general multi-AP operations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From the perspective of general MLD operation support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2 provides an architecture that is better for general multi-AP operations including seamless roaming support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11-22/1910r3, Seamless Roaming for UHR, Duncan Ho</a:t>
            </a:r>
          </a:p>
          <a:p>
            <a:r>
              <a:rPr lang="en-US" altLang="zh-CN" sz="2000" dirty="0"/>
              <a:t>[2] 11-23/237, </a:t>
            </a:r>
            <a:r>
              <a:rPr lang="en-US" altLang="ko-KR" sz="2000" dirty="0"/>
              <a:t>Considerations on Seamless Roaming,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</a:t>
            </a:r>
          </a:p>
          <a:p>
            <a:r>
              <a:rPr lang="en-US" altLang="zh-CN" sz="2000" dirty="0"/>
              <a:t>[3] 11-23/0170, Smooth Roaming, Liwen Chu</a:t>
            </a:r>
          </a:p>
          <a:p>
            <a:r>
              <a:rPr lang="en-US" altLang="zh-CN" sz="2000" dirty="0"/>
              <a:t>[4] 11-23/231, </a:t>
            </a:r>
            <a:r>
              <a:rPr lang="en-GB" altLang="en-US" sz="2000" dirty="0"/>
              <a:t>Thoughts on Seamless Roaming Under Non-collocated AP MLD Architecture, </a:t>
            </a:r>
            <a:r>
              <a:rPr lang="en-GB" altLang="en-US" sz="2000" dirty="0" err="1"/>
              <a:t>Guoguang</a:t>
            </a:r>
            <a:r>
              <a:rPr lang="en-GB" altLang="en-US" sz="2000" dirty="0"/>
              <a:t> Huang</a:t>
            </a:r>
          </a:p>
          <a:p>
            <a:r>
              <a:rPr lang="en-US" altLang="zh-CN" sz="2000" dirty="0"/>
              <a:t>[5] 11-23/324, Roaming Requirements, Brian Hart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2089CC-9658-4BC8-B179-61D711588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46776</TotalTime>
  <Words>1090</Words>
  <Application>Microsoft Office PowerPoint</Application>
  <PresentationFormat>Widescreen</PresentationFormat>
  <Paragraphs>147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Discussion on Multi-AP Coordination</vt:lpstr>
      <vt:lpstr>PowerPoint Presentation</vt:lpstr>
      <vt:lpstr>Introduction</vt:lpstr>
      <vt:lpstr>Seamless roaming discussions </vt:lpstr>
      <vt:lpstr>Seamless roaming architecture discussions (1)</vt:lpstr>
      <vt:lpstr>Seamless roaming architecture discussions (2)</vt:lpstr>
      <vt:lpstr>Seamless roaming architecture discussions (3)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341</cp:revision>
  <cp:lastPrinted>1601-01-01T00:00:00Z</cp:lastPrinted>
  <dcterms:created xsi:type="dcterms:W3CDTF">2014-04-14T10:59:07Z</dcterms:created>
  <dcterms:modified xsi:type="dcterms:W3CDTF">2023-05-14T22:41:25Z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