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60" r:id="rId5"/>
  </p:sldMasterIdLst>
  <p:notesMasterIdLst>
    <p:notesMasterId r:id="rId15"/>
  </p:notesMasterIdLst>
  <p:handoutMasterIdLst>
    <p:handoutMasterId r:id="rId16"/>
  </p:handoutMasterIdLst>
  <p:sldIdLst>
    <p:sldId id="256" r:id="rId6"/>
    <p:sldId id="276" r:id="rId7"/>
    <p:sldId id="273" r:id="rId8"/>
    <p:sldId id="349" r:id="rId9"/>
    <p:sldId id="346" r:id="rId10"/>
    <p:sldId id="347" r:id="rId11"/>
    <p:sldId id="348" r:id="rId12"/>
    <p:sldId id="323" r:id="rId13"/>
    <p:sldId id="28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AEEA03-C60B-367C-6144-243987E11755}" name="Rui Yang" initials="RY" userId="S::Rui.Yang@InterDigital.com::bce1505e-7a83-43cd-b9b3-a84ece5d0f70" providerId="AD"/>
  <p188:author id="{301F3A35-A737-1458-ED3A-17E76EB609A2}" name="Zinan Lin" initials="ZL" userId="S::zinan.lin@interdigital.com::1c68d5da-636e-4833-8ca6-2062a90b0015" providerId="AD"/>
  <p188:author id="{FAAF7292-E0DA-7A37-4646-39DC5F517D9B}" name="Mahmoud Kamel" initials="MK" userId="S::mahmoud.kamel@InterDigital.com::b829af05-a610-418c-9409-5a2eb40a95cc" providerId="AD"/>
  <p188:author id="{8835ABCA-0474-1FCB-A385-F97CAABC88D9}" name="Xiaofei Wang" initials="XW" userId="S::Xiaofei.Wang@InterDigital.com::6e1836d3-2ed9-4ae5-8700-9029b71c19c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B8A7F7-66E0-4677-B41F-2E8601591103}" v="2" dt="2023-05-10T21:28:42.0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64" autoAdjust="0"/>
    <p:restoredTop sz="82206" autoAdjust="0"/>
  </p:normalViewPr>
  <p:slideViewPr>
    <p:cSldViewPr>
      <p:cViewPr varScale="1">
        <p:scale>
          <a:sx n="99" d="100"/>
          <a:sy n="99" d="100"/>
        </p:scale>
        <p:origin x="87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772" y="5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F5A5DFF5-484A-47BD-9A75-0D1373344A32}"/>
    <pc:docChg chg="custSel modSld modMainMaster modNotesMaster">
      <pc:chgData name="Xiaofei Wang" userId="6e1836d3-2ed9-4ae5-8700-9029b71c19c7" providerId="ADAL" clId="{F5A5DFF5-484A-47BD-9A75-0D1373344A32}" dt="2023-03-09T22:27:56.943" v="186" actId="20577"/>
      <pc:docMkLst>
        <pc:docMk/>
      </pc:docMkLst>
      <pc:sldChg chg="modSp mod">
        <pc:chgData name="Xiaofei Wang" userId="6e1836d3-2ed9-4ae5-8700-9029b71c19c7" providerId="ADAL" clId="{F5A5DFF5-484A-47BD-9A75-0D1373344A32}" dt="2023-03-09T19:03:04.044" v="70" actId="20577"/>
        <pc:sldMkLst>
          <pc:docMk/>
          <pc:sldMk cId="0" sldId="256"/>
        </pc:sldMkLst>
        <pc:spChg chg="mod">
          <ac:chgData name="Xiaofei Wang" userId="6e1836d3-2ed9-4ae5-8700-9029b71c19c7" providerId="ADAL" clId="{F5A5DFF5-484A-47BD-9A75-0D1373344A32}" dt="2023-03-09T19:01:58.501" v="2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Xiaofei Wang" userId="6e1836d3-2ed9-4ae5-8700-9029b71c19c7" providerId="ADAL" clId="{F5A5DFF5-484A-47BD-9A75-0D1373344A32}" dt="2023-03-09T19:02:58.794" v="6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Xiaofei Wang" userId="6e1836d3-2ed9-4ae5-8700-9029b71c19c7" providerId="ADAL" clId="{F5A5DFF5-484A-47BD-9A75-0D1373344A32}" dt="2023-03-09T19:03:04.044" v="7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 modNotes">
        <pc:chgData name="Xiaofei Wang" userId="6e1836d3-2ed9-4ae5-8700-9029b71c19c7" providerId="ADAL" clId="{F5A5DFF5-484A-47BD-9A75-0D1373344A32}" dt="2023-03-09T22:27:56.943" v="186" actId="20577"/>
        <pc:sldMkLst>
          <pc:docMk/>
          <pc:sldMk cId="843171402" sldId="273"/>
        </pc:sldMkLst>
        <pc:spChg chg="mod">
          <ac:chgData name="Xiaofei Wang" userId="6e1836d3-2ed9-4ae5-8700-9029b71c19c7" providerId="ADAL" clId="{F5A5DFF5-484A-47BD-9A75-0D1373344A32}" dt="2023-03-09T22:27:33.918" v="104" actId="20577"/>
          <ac:spMkLst>
            <pc:docMk/>
            <pc:sldMk cId="843171402" sldId="273"/>
            <ac:spMk id="2" creationId="{00000000-0000-0000-0000-000000000000}"/>
          </ac:spMkLst>
        </pc:spChg>
        <pc:spChg chg="mod">
          <ac:chgData name="Xiaofei Wang" userId="6e1836d3-2ed9-4ae5-8700-9029b71c19c7" providerId="ADAL" clId="{F5A5DFF5-484A-47BD-9A75-0D1373344A32}" dt="2023-03-09T22:27:56.943" v="186" actId="20577"/>
          <ac:spMkLst>
            <pc:docMk/>
            <pc:sldMk cId="843171402" sldId="273"/>
            <ac:spMk id="3" creationId="{00000000-0000-0000-0000-000000000000}"/>
          </ac:spMkLst>
        </pc:spChg>
        <pc:spChg chg="mod">
          <ac:chgData name="Xiaofei Wang" userId="6e1836d3-2ed9-4ae5-8700-9029b71c19c7" providerId="ADAL" clId="{F5A5DFF5-484A-47BD-9A75-0D1373344A32}" dt="2023-03-09T19:02:48.223" v="29"/>
          <ac:spMkLst>
            <pc:docMk/>
            <pc:sldMk cId="843171402" sldId="273"/>
            <ac:spMk id="6" creationId="{00000000-0000-0000-0000-000000000000}"/>
          </ac:spMkLst>
        </pc:spChg>
      </pc:sldChg>
      <pc:sldChg chg="modSp mod modNotes">
        <pc:chgData name="Xiaofei Wang" userId="6e1836d3-2ed9-4ae5-8700-9029b71c19c7" providerId="ADAL" clId="{F5A5DFF5-484A-47BD-9A75-0D1373344A32}" dt="2023-03-09T19:03:43.418" v="100" actId="20577"/>
        <pc:sldMkLst>
          <pc:docMk/>
          <pc:sldMk cId="3800146029" sldId="276"/>
        </pc:sldMkLst>
        <pc:spChg chg="mod">
          <ac:chgData name="Xiaofei Wang" userId="6e1836d3-2ed9-4ae5-8700-9029b71c19c7" providerId="ADAL" clId="{F5A5DFF5-484A-47BD-9A75-0D1373344A32}" dt="2023-03-09T19:02:48.223" v="29"/>
          <ac:spMkLst>
            <pc:docMk/>
            <pc:sldMk cId="3800146029" sldId="276"/>
            <ac:spMk id="3" creationId="{00000000-0000-0000-0000-000000000000}"/>
          </ac:spMkLst>
        </pc:spChg>
        <pc:spChg chg="mod">
          <ac:chgData name="Xiaofei Wang" userId="6e1836d3-2ed9-4ae5-8700-9029b71c19c7" providerId="ADAL" clId="{F5A5DFF5-484A-47BD-9A75-0D1373344A32}" dt="2023-03-09T19:03:43.418" v="100" actId="20577"/>
          <ac:spMkLst>
            <pc:docMk/>
            <pc:sldMk cId="3800146029" sldId="276"/>
            <ac:spMk id="8" creationId="{00000000-0000-0000-0000-000000000000}"/>
          </ac:spMkLst>
        </pc:spChg>
      </pc:sldChg>
      <pc:sldChg chg="modSp modNotes">
        <pc:chgData name="Xiaofei Wang" userId="6e1836d3-2ed9-4ae5-8700-9029b71c19c7" providerId="ADAL" clId="{F5A5DFF5-484A-47BD-9A75-0D1373344A32}" dt="2023-03-09T19:02:48.223" v="29"/>
        <pc:sldMkLst>
          <pc:docMk/>
          <pc:sldMk cId="2535682108" sldId="284"/>
        </pc:sldMkLst>
        <pc:spChg chg="mod">
          <ac:chgData name="Xiaofei Wang" userId="6e1836d3-2ed9-4ae5-8700-9029b71c19c7" providerId="ADAL" clId="{F5A5DFF5-484A-47BD-9A75-0D1373344A32}" dt="2023-03-09T19:02:48.223" v="29"/>
          <ac:spMkLst>
            <pc:docMk/>
            <pc:sldMk cId="2535682108" sldId="284"/>
            <ac:spMk id="2" creationId="{00000000-0000-0000-0000-000000000000}"/>
          </ac:spMkLst>
        </pc:spChg>
      </pc:sldChg>
      <pc:sldChg chg="modSp modNotes">
        <pc:chgData name="Xiaofei Wang" userId="6e1836d3-2ed9-4ae5-8700-9029b71c19c7" providerId="ADAL" clId="{F5A5DFF5-484A-47BD-9A75-0D1373344A32}" dt="2023-03-09T19:02:48.223" v="29"/>
        <pc:sldMkLst>
          <pc:docMk/>
          <pc:sldMk cId="2826197125" sldId="299"/>
        </pc:sldMkLst>
        <pc:spChg chg="mod">
          <ac:chgData name="Xiaofei Wang" userId="6e1836d3-2ed9-4ae5-8700-9029b71c19c7" providerId="ADAL" clId="{F5A5DFF5-484A-47BD-9A75-0D1373344A32}" dt="2023-03-09T19:02:48.223" v="29"/>
          <ac:spMkLst>
            <pc:docMk/>
            <pc:sldMk cId="2826197125" sldId="299"/>
            <ac:spMk id="6" creationId="{00000000-0000-0000-0000-000000000000}"/>
          </ac:spMkLst>
        </pc:spChg>
      </pc:sldChg>
      <pc:sldChg chg="modSp modNotes">
        <pc:chgData name="Xiaofei Wang" userId="6e1836d3-2ed9-4ae5-8700-9029b71c19c7" providerId="ADAL" clId="{F5A5DFF5-484A-47BD-9A75-0D1373344A32}" dt="2023-03-09T19:02:48.223" v="29"/>
        <pc:sldMkLst>
          <pc:docMk/>
          <pc:sldMk cId="390993704" sldId="323"/>
        </pc:sldMkLst>
        <pc:spChg chg="mod">
          <ac:chgData name="Xiaofei Wang" userId="6e1836d3-2ed9-4ae5-8700-9029b71c19c7" providerId="ADAL" clId="{F5A5DFF5-484A-47BD-9A75-0D1373344A32}" dt="2023-03-09T19:02:48.223" v="29"/>
          <ac:spMkLst>
            <pc:docMk/>
            <pc:sldMk cId="390993704" sldId="323"/>
            <ac:spMk id="6" creationId="{00000000-0000-0000-0000-000000000000}"/>
          </ac:spMkLst>
        </pc:spChg>
      </pc:sldChg>
      <pc:sldChg chg="modSp modNotes">
        <pc:chgData name="Xiaofei Wang" userId="6e1836d3-2ed9-4ae5-8700-9029b71c19c7" providerId="ADAL" clId="{F5A5DFF5-484A-47BD-9A75-0D1373344A32}" dt="2023-03-09T19:02:48.223" v="29"/>
        <pc:sldMkLst>
          <pc:docMk/>
          <pc:sldMk cId="4181405781" sldId="338"/>
        </pc:sldMkLst>
        <pc:spChg chg="mod">
          <ac:chgData name="Xiaofei Wang" userId="6e1836d3-2ed9-4ae5-8700-9029b71c19c7" providerId="ADAL" clId="{F5A5DFF5-484A-47BD-9A75-0D1373344A32}" dt="2023-03-09T19:02:48.223" v="29"/>
          <ac:spMkLst>
            <pc:docMk/>
            <pc:sldMk cId="4181405781" sldId="338"/>
            <ac:spMk id="6" creationId="{00000000-0000-0000-0000-000000000000}"/>
          </ac:spMkLst>
        </pc:spChg>
      </pc:sldChg>
      <pc:sldChg chg="modSp modNotes">
        <pc:chgData name="Xiaofei Wang" userId="6e1836d3-2ed9-4ae5-8700-9029b71c19c7" providerId="ADAL" clId="{F5A5DFF5-484A-47BD-9A75-0D1373344A32}" dt="2023-03-09T19:02:48.223" v="29"/>
        <pc:sldMkLst>
          <pc:docMk/>
          <pc:sldMk cId="2898155628" sldId="340"/>
        </pc:sldMkLst>
        <pc:spChg chg="mod">
          <ac:chgData name="Xiaofei Wang" userId="6e1836d3-2ed9-4ae5-8700-9029b71c19c7" providerId="ADAL" clId="{F5A5DFF5-484A-47BD-9A75-0D1373344A32}" dt="2023-03-09T19:02:48.223" v="29"/>
          <ac:spMkLst>
            <pc:docMk/>
            <pc:sldMk cId="2898155628" sldId="340"/>
            <ac:spMk id="6" creationId="{00000000-0000-0000-0000-000000000000}"/>
          </ac:spMkLst>
        </pc:spChg>
      </pc:sldChg>
      <pc:sldChg chg="modSp modNotes">
        <pc:chgData name="Xiaofei Wang" userId="6e1836d3-2ed9-4ae5-8700-9029b71c19c7" providerId="ADAL" clId="{F5A5DFF5-484A-47BD-9A75-0D1373344A32}" dt="2023-03-09T19:02:48.223" v="29"/>
        <pc:sldMkLst>
          <pc:docMk/>
          <pc:sldMk cId="1021163369" sldId="341"/>
        </pc:sldMkLst>
        <pc:spChg chg="mod">
          <ac:chgData name="Xiaofei Wang" userId="6e1836d3-2ed9-4ae5-8700-9029b71c19c7" providerId="ADAL" clId="{F5A5DFF5-484A-47BD-9A75-0D1373344A32}" dt="2023-03-09T19:02:48.223" v="29"/>
          <ac:spMkLst>
            <pc:docMk/>
            <pc:sldMk cId="1021163369" sldId="341"/>
            <ac:spMk id="6" creationId="{00000000-0000-0000-0000-000000000000}"/>
          </ac:spMkLst>
        </pc:spChg>
      </pc:sldChg>
      <pc:sldChg chg="modSp modNotes">
        <pc:chgData name="Xiaofei Wang" userId="6e1836d3-2ed9-4ae5-8700-9029b71c19c7" providerId="ADAL" clId="{F5A5DFF5-484A-47BD-9A75-0D1373344A32}" dt="2023-03-09T19:02:48.223" v="29"/>
        <pc:sldMkLst>
          <pc:docMk/>
          <pc:sldMk cId="3913102221" sldId="342"/>
        </pc:sldMkLst>
        <pc:spChg chg="mod">
          <ac:chgData name="Xiaofei Wang" userId="6e1836d3-2ed9-4ae5-8700-9029b71c19c7" providerId="ADAL" clId="{F5A5DFF5-484A-47BD-9A75-0D1373344A32}" dt="2023-03-09T19:02:48.223" v="29"/>
          <ac:spMkLst>
            <pc:docMk/>
            <pc:sldMk cId="3913102221" sldId="342"/>
            <ac:spMk id="6" creationId="{00000000-0000-0000-0000-000000000000}"/>
          </ac:spMkLst>
        </pc:spChg>
      </pc:sldChg>
      <pc:sldChg chg="modSp modNotes">
        <pc:chgData name="Xiaofei Wang" userId="6e1836d3-2ed9-4ae5-8700-9029b71c19c7" providerId="ADAL" clId="{F5A5DFF5-484A-47BD-9A75-0D1373344A32}" dt="2023-03-09T19:02:48.223" v="29"/>
        <pc:sldMkLst>
          <pc:docMk/>
          <pc:sldMk cId="492817964" sldId="343"/>
        </pc:sldMkLst>
        <pc:spChg chg="mod">
          <ac:chgData name="Xiaofei Wang" userId="6e1836d3-2ed9-4ae5-8700-9029b71c19c7" providerId="ADAL" clId="{F5A5DFF5-484A-47BD-9A75-0D1373344A32}" dt="2023-03-09T19:02:48.223" v="29"/>
          <ac:spMkLst>
            <pc:docMk/>
            <pc:sldMk cId="492817964" sldId="343"/>
            <ac:spMk id="6" creationId="{00000000-0000-0000-0000-000000000000}"/>
          </ac:spMkLst>
        </pc:spChg>
      </pc:sldChg>
      <pc:sldChg chg="modSp modNotes">
        <pc:chgData name="Xiaofei Wang" userId="6e1836d3-2ed9-4ae5-8700-9029b71c19c7" providerId="ADAL" clId="{F5A5DFF5-484A-47BD-9A75-0D1373344A32}" dt="2023-03-09T19:02:48.223" v="29"/>
        <pc:sldMkLst>
          <pc:docMk/>
          <pc:sldMk cId="1836495124" sldId="344"/>
        </pc:sldMkLst>
        <pc:spChg chg="mod">
          <ac:chgData name="Xiaofei Wang" userId="6e1836d3-2ed9-4ae5-8700-9029b71c19c7" providerId="ADAL" clId="{F5A5DFF5-484A-47BD-9A75-0D1373344A32}" dt="2023-03-09T19:02:48.223" v="29"/>
          <ac:spMkLst>
            <pc:docMk/>
            <pc:sldMk cId="1836495124" sldId="344"/>
            <ac:spMk id="6" creationId="{00000000-0000-0000-0000-000000000000}"/>
          </ac:spMkLst>
        </pc:spChg>
      </pc:sldChg>
      <pc:sldChg chg="modSp modNotes">
        <pc:chgData name="Xiaofei Wang" userId="6e1836d3-2ed9-4ae5-8700-9029b71c19c7" providerId="ADAL" clId="{F5A5DFF5-484A-47BD-9A75-0D1373344A32}" dt="2023-03-09T19:02:48.223" v="29"/>
        <pc:sldMkLst>
          <pc:docMk/>
          <pc:sldMk cId="2247144569" sldId="345"/>
        </pc:sldMkLst>
        <pc:spChg chg="mod">
          <ac:chgData name="Xiaofei Wang" userId="6e1836d3-2ed9-4ae5-8700-9029b71c19c7" providerId="ADAL" clId="{F5A5DFF5-484A-47BD-9A75-0D1373344A32}" dt="2023-03-09T19:02:48.223" v="29"/>
          <ac:spMkLst>
            <pc:docMk/>
            <pc:sldMk cId="2247144569" sldId="345"/>
            <ac:spMk id="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F5A5DFF5-484A-47BD-9A75-0D1373344A32}" dt="2023-03-09T19:02:48.223" v="29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F5A5DFF5-484A-47BD-9A75-0D1373344A32}" dt="2023-03-09T19:02:35.160" v="28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Xiaofei Wang" userId="6e1836d3-2ed9-4ae5-8700-9029b71c19c7" providerId="ADAL" clId="{F5A5DFF5-484A-47BD-9A75-0D1373344A32}" dt="2023-03-09T19:02:48.223" v="29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Xiaofei Wang" userId="6e1836d3-2ed9-4ae5-8700-9029b71c19c7" providerId="ADAL" clId="{F5A5DFF5-484A-47BD-9A75-0D1373344A32}" dt="2023-03-09T19:02:48.223" v="29"/>
          <pc:sldLayoutMkLst>
            <pc:docMk/>
            <pc:sldMasterMk cId="0" sldId="2147483648"/>
            <pc:sldLayoutMk cId="0" sldId="2147483649"/>
          </pc:sldLayoutMkLst>
          <pc:spChg chg="mod">
            <ac:chgData name="Xiaofei Wang" userId="6e1836d3-2ed9-4ae5-8700-9029b71c19c7" providerId="ADAL" clId="{F5A5DFF5-484A-47BD-9A75-0D1373344A32}" dt="2023-03-09T19:02:48.223" v="2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5A5DFF5-484A-47BD-9A75-0D1373344A32}" dt="2023-03-09T19:02:48.223" v="29"/>
          <pc:sldLayoutMkLst>
            <pc:docMk/>
            <pc:sldMasterMk cId="0" sldId="2147483648"/>
            <pc:sldLayoutMk cId="0" sldId="2147483650"/>
          </pc:sldLayoutMkLst>
          <pc:spChg chg="mod">
            <ac:chgData name="Xiaofei Wang" userId="6e1836d3-2ed9-4ae5-8700-9029b71c19c7" providerId="ADAL" clId="{F5A5DFF5-484A-47BD-9A75-0D1373344A32}" dt="2023-03-09T19:02:48.223" v="29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5A5DFF5-484A-47BD-9A75-0D1373344A32}" dt="2023-03-09T19:02:48.223" v="29"/>
          <pc:sldLayoutMkLst>
            <pc:docMk/>
            <pc:sldMasterMk cId="0" sldId="2147483648"/>
            <pc:sldLayoutMk cId="0" sldId="2147483651"/>
          </pc:sldLayoutMkLst>
          <pc:spChg chg="mod">
            <ac:chgData name="Xiaofei Wang" userId="6e1836d3-2ed9-4ae5-8700-9029b71c19c7" providerId="ADAL" clId="{F5A5DFF5-484A-47BD-9A75-0D1373344A32}" dt="2023-03-09T19:02:48.223" v="2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5A5DFF5-484A-47BD-9A75-0D1373344A32}" dt="2023-03-09T19:02:48.223" v="29"/>
          <pc:sldLayoutMkLst>
            <pc:docMk/>
            <pc:sldMasterMk cId="0" sldId="2147483648"/>
            <pc:sldLayoutMk cId="0" sldId="2147483652"/>
          </pc:sldLayoutMkLst>
          <pc:spChg chg="mod">
            <ac:chgData name="Xiaofei Wang" userId="6e1836d3-2ed9-4ae5-8700-9029b71c19c7" providerId="ADAL" clId="{F5A5DFF5-484A-47BD-9A75-0D1373344A32}" dt="2023-03-09T19:02:48.223" v="29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5A5DFF5-484A-47BD-9A75-0D1373344A32}" dt="2023-03-09T19:02:48.223" v="29"/>
          <pc:sldLayoutMkLst>
            <pc:docMk/>
            <pc:sldMasterMk cId="0" sldId="2147483648"/>
            <pc:sldLayoutMk cId="0" sldId="2147483653"/>
          </pc:sldLayoutMkLst>
          <pc:spChg chg="mod">
            <ac:chgData name="Xiaofei Wang" userId="6e1836d3-2ed9-4ae5-8700-9029b71c19c7" providerId="ADAL" clId="{F5A5DFF5-484A-47BD-9A75-0D1373344A32}" dt="2023-03-09T19:02:48.223" v="29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5A5DFF5-484A-47BD-9A75-0D1373344A32}" dt="2023-03-09T19:02:48.223" v="29"/>
          <pc:sldLayoutMkLst>
            <pc:docMk/>
            <pc:sldMasterMk cId="0" sldId="2147483648"/>
            <pc:sldLayoutMk cId="0" sldId="2147483654"/>
          </pc:sldLayoutMkLst>
          <pc:spChg chg="mod">
            <ac:chgData name="Xiaofei Wang" userId="6e1836d3-2ed9-4ae5-8700-9029b71c19c7" providerId="ADAL" clId="{F5A5DFF5-484A-47BD-9A75-0D1373344A32}" dt="2023-03-09T19:02:48.223" v="29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5A5DFF5-484A-47BD-9A75-0D1373344A32}" dt="2023-03-09T19:02:48.223" v="29"/>
          <pc:sldLayoutMkLst>
            <pc:docMk/>
            <pc:sldMasterMk cId="0" sldId="2147483648"/>
            <pc:sldLayoutMk cId="0" sldId="2147483655"/>
          </pc:sldLayoutMkLst>
          <pc:spChg chg="mod">
            <ac:chgData name="Xiaofei Wang" userId="6e1836d3-2ed9-4ae5-8700-9029b71c19c7" providerId="ADAL" clId="{F5A5DFF5-484A-47BD-9A75-0D1373344A32}" dt="2023-03-09T19:02:48.223" v="2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5A5DFF5-484A-47BD-9A75-0D1373344A32}" dt="2023-03-09T19:02:48.223" v="29"/>
          <pc:sldLayoutMkLst>
            <pc:docMk/>
            <pc:sldMasterMk cId="0" sldId="2147483648"/>
            <pc:sldLayoutMk cId="0" sldId="2147483658"/>
          </pc:sldLayoutMkLst>
          <pc:spChg chg="mod">
            <ac:chgData name="Xiaofei Wang" userId="6e1836d3-2ed9-4ae5-8700-9029b71c19c7" providerId="ADAL" clId="{F5A5DFF5-484A-47BD-9A75-0D1373344A32}" dt="2023-03-09T19:02:48.223" v="29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F5A5DFF5-484A-47BD-9A75-0D1373344A32}" dt="2023-03-09T19:02:48.223" v="29"/>
          <pc:sldLayoutMkLst>
            <pc:docMk/>
            <pc:sldMasterMk cId="0" sldId="2147483648"/>
            <pc:sldLayoutMk cId="0" sldId="2147483659"/>
          </pc:sldLayoutMkLst>
          <pc:spChg chg="mod">
            <ac:chgData name="Xiaofei Wang" userId="6e1836d3-2ed9-4ae5-8700-9029b71c19c7" providerId="ADAL" clId="{F5A5DFF5-484A-47BD-9A75-0D1373344A32}" dt="2023-03-09T19:02:48.223" v="29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Xiaofei Wang" userId="6e1836d3-2ed9-4ae5-8700-9029b71c19c7" providerId="ADAL" clId="{3DD46308-81D8-4511-B060-BC0E0E6A899E}"/>
    <pc:docChg chg="undo custSel addSld delSld modSld">
      <pc:chgData name="Xiaofei Wang" userId="6e1836d3-2ed9-4ae5-8700-9029b71c19c7" providerId="ADAL" clId="{3DD46308-81D8-4511-B060-BC0E0E6A899E}" dt="2023-05-04T22:54:14.025" v="3434" actId="20577"/>
      <pc:docMkLst>
        <pc:docMk/>
      </pc:docMkLst>
      <pc:sldChg chg="modSp mod">
        <pc:chgData name="Xiaofei Wang" userId="6e1836d3-2ed9-4ae5-8700-9029b71c19c7" providerId="ADAL" clId="{3DD46308-81D8-4511-B060-BC0E0E6A899E}" dt="2023-05-04T22:30:32.265" v="1574" actId="20577"/>
        <pc:sldMkLst>
          <pc:docMk/>
          <pc:sldMk cId="843171402" sldId="273"/>
        </pc:sldMkLst>
        <pc:spChg chg="mod">
          <ac:chgData name="Xiaofei Wang" userId="6e1836d3-2ed9-4ae5-8700-9029b71c19c7" providerId="ADAL" clId="{3DD46308-81D8-4511-B060-BC0E0E6A899E}" dt="2023-05-04T22:30:32.265" v="1574" actId="20577"/>
          <ac:spMkLst>
            <pc:docMk/>
            <pc:sldMk cId="843171402" sldId="273"/>
            <ac:spMk id="3" creationId="{00000000-0000-0000-0000-000000000000}"/>
          </ac:spMkLst>
        </pc:spChg>
      </pc:sldChg>
      <pc:sldChg chg="modSp mod">
        <pc:chgData name="Xiaofei Wang" userId="6e1836d3-2ed9-4ae5-8700-9029b71c19c7" providerId="ADAL" clId="{3DD46308-81D8-4511-B060-BC0E0E6A899E}" dt="2023-05-03T22:13:26.227" v="528" actId="6549"/>
        <pc:sldMkLst>
          <pc:docMk/>
          <pc:sldMk cId="3800146029" sldId="276"/>
        </pc:sldMkLst>
        <pc:spChg chg="mod">
          <ac:chgData name="Xiaofei Wang" userId="6e1836d3-2ed9-4ae5-8700-9029b71c19c7" providerId="ADAL" clId="{3DD46308-81D8-4511-B060-BC0E0E6A899E}" dt="2023-05-03T22:13:26.227" v="528" actId="6549"/>
          <ac:spMkLst>
            <pc:docMk/>
            <pc:sldMk cId="3800146029" sldId="276"/>
            <ac:spMk id="8" creationId="{00000000-0000-0000-0000-000000000000}"/>
          </ac:spMkLst>
        </pc:spChg>
      </pc:sldChg>
      <pc:sldChg chg="modSp mod">
        <pc:chgData name="Xiaofei Wang" userId="6e1836d3-2ed9-4ae5-8700-9029b71c19c7" providerId="ADAL" clId="{3DD46308-81D8-4511-B060-BC0E0E6A899E}" dt="2023-05-04T22:06:24.265" v="962" actId="20577"/>
        <pc:sldMkLst>
          <pc:docMk/>
          <pc:sldMk cId="2535682108" sldId="284"/>
        </pc:sldMkLst>
        <pc:spChg chg="mod">
          <ac:chgData name="Xiaofei Wang" userId="6e1836d3-2ed9-4ae5-8700-9029b71c19c7" providerId="ADAL" clId="{3DD46308-81D8-4511-B060-BC0E0E6A899E}" dt="2023-05-04T22:06:24.265" v="962" actId="20577"/>
          <ac:spMkLst>
            <pc:docMk/>
            <pc:sldMk cId="2535682108" sldId="284"/>
            <ac:spMk id="7" creationId="{00000000-0000-0000-0000-000000000000}"/>
          </ac:spMkLst>
        </pc:spChg>
      </pc:sldChg>
      <pc:sldChg chg="del">
        <pc:chgData name="Xiaofei Wang" userId="6e1836d3-2ed9-4ae5-8700-9029b71c19c7" providerId="ADAL" clId="{3DD46308-81D8-4511-B060-BC0E0E6A899E}" dt="2023-05-04T22:31:56.637" v="1644" actId="47"/>
        <pc:sldMkLst>
          <pc:docMk/>
          <pc:sldMk cId="2826197125" sldId="299"/>
        </pc:sldMkLst>
      </pc:sldChg>
      <pc:sldChg chg="modSp mod">
        <pc:chgData name="Xiaofei Wang" userId="6e1836d3-2ed9-4ae5-8700-9029b71c19c7" providerId="ADAL" clId="{3DD46308-81D8-4511-B060-BC0E0E6A899E}" dt="2023-05-04T22:54:03.033" v="3431" actId="20577"/>
        <pc:sldMkLst>
          <pc:docMk/>
          <pc:sldMk cId="390993704" sldId="323"/>
        </pc:sldMkLst>
        <pc:spChg chg="mod">
          <ac:chgData name="Xiaofei Wang" userId="6e1836d3-2ed9-4ae5-8700-9029b71c19c7" providerId="ADAL" clId="{3DD46308-81D8-4511-B060-BC0E0E6A899E}" dt="2023-05-04T22:54:03.033" v="3431" actId="20577"/>
          <ac:spMkLst>
            <pc:docMk/>
            <pc:sldMk cId="390993704" sldId="323"/>
            <ac:spMk id="3" creationId="{00000000-0000-0000-0000-000000000000}"/>
          </ac:spMkLst>
        </pc:spChg>
      </pc:sldChg>
      <pc:sldChg chg="del">
        <pc:chgData name="Xiaofei Wang" userId="6e1836d3-2ed9-4ae5-8700-9029b71c19c7" providerId="ADAL" clId="{3DD46308-81D8-4511-B060-BC0E0E6A899E}" dt="2023-05-04T22:31:51.086" v="1642" actId="47"/>
        <pc:sldMkLst>
          <pc:docMk/>
          <pc:sldMk cId="4181405781" sldId="338"/>
        </pc:sldMkLst>
      </pc:sldChg>
      <pc:sldChg chg="del">
        <pc:chgData name="Xiaofei Wang" userId="6e1836d3-2ed9-4ae5-8700-9029b71c19c7" providerId="ADAL" clId="{3DD46308-81D8-4511-B060-BC0E0E6A899E}" dt="2023-05-04T22:31:54.141" v="1643" actId="47"/>
        <pc:sldMkLst>
          <pc:docMk/>
          <pc:sldMk cId="2898155628" sldId="340"/>
        </pc:sldMkLst>
      </pc:sldChg>
      <pc:sldChg chg="del">
        <pc:chgData name="Xiaofei Wang" userId="6e1836d3-2ed9-4ae5-8700-9029b71c19c7" providerId="ADAL" clId="{3DD46308-81D8-4511-B060-BC0E0E6A899E}" dt="2023-05-04T22:31:50.057" v="1641" actId="47"/>
        <pc:sldMkLst>
          <pc:docMk/>
          <pc:sldMk cId="1021163369" sldId="341"/>
        </pc:sldMkLst>
      </pc:sldChg>
      <pc:sldChg chg="del">
        <pc:chgData name="Xiaofei Wang" userId="6e1836d3-2ed9-4ae5-8700-9029b71c19c7" providerId="ADAL" clId="{3DD46308-81D8-4511-B060-BC0E0E6A899E}" dt="2023-05-04T22:31:58.083" v="1645" actId="47"/>
        <pc:sldMkLst>
          <pc:docMk/>
          <pc:sldMk cId="3913102221" sldId="342"/>
        </pc:sldMkLst>
      </pc:sldChg>
      <pc:sldChg chg="del">
        <pc:chgData name="Xiaofei Wang" userId="6e1836d3-2ed9-4ae5-8700-9029b71c19c7" providerId="ADAL" clId="{3DD46308-81D8-4511-B060-BC0E0E6A899E}" dt="2023-05-04T22:41:57.275" v="2346" actId="47"/>
        <pc:sldMkLst>
          <pc:docMk/>
          <pc:sldMk cId="492817964" sldId="343"/>
        </pc:sldMkLst>
      </pc:sldChg>
      <pc:sldChg chg="del">
        <pc:chgData name="Xiaofei Wang" userId="6e1836d3-2ed9-4ae5-8700-9029b71c19c7" providerId="ADAL" clId="{3DD46308-81D8-4511-B060-BC0E0E6A899E}" dt="2023-05-04T22:41:55.672" v="2345" actId="47"/>
        <pc:sldMkLst>
          <pc:docMk/>
          <pc:sldMk cId="1836495124" sldId="344"/>
        </pc:sldMkLst>
      </pc:sldChg>
      <pc:sldChg chg="modSp mod">
        <pc:chgData name="Xiaofei Wang" userId="6e1836d3-2ed9-4ae5-8700-9029b71c19c7" providerId="ADAL" clId="{3DD46308-81D8-4511-B060-BC0E0E6A899E}" dt="2023-05-04T22:54:14.025" v="3434" actId="20577"/>
        <pc:sldMkLst>
          <pc:docMk/>
          <pc:sldMk cId="2247144569" sldId="345"/>
        </pc:sldMkLst>
        <pc:spChg chg="mod">
          <ac:chgData name="Xiaofei Wang" userId="6e1836d3-2ed9-4ae5-8700-9029b71c19c7" providerId="ADAL" clId="{3DD46308-81D8-4511-B060-BC0E0E6A899E}" dt="2023-05-04T22:31:37.722" v="1640" actId="20577"/>
          <ac:spMkLst>
            <pc:docMk/>
            <pc:sldMk cId="2247144569" sldId="345"/>
            <ac:spMk id="2" creationId="{00000000-0000-0000-0000-000000000000}"/>
          </ac:spMkLst>
        </pc:spChg>
        <pc:spChg chg="mod">
          <ac:chgData name="Xiaofei Wang" userId="6e1836d3-2ed9-4ae5-8700-9029b71c19c7" providerId="ADAL" clId="{3DD46308-81D8-4511-B060-BC0E0E6A899E}" dt="2023-05-04T22:54:14.025" v="3434" actId="20577"/>
          <ac:spMkLst>
            <pc:docMk/>
            <pc:sldMk cId="2247144569" sldId="345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3DD46308-81D8-4511-B060-BC0E0E6A899E}" dt="2023-05-04T22:45:22.778" v="2492" actId="20577"/>
        <pc:sldMkLst>
          <pc:docMk/>
          <pc:sldMk cId="1035097076" sldId="346"/>
        </pc:sldMkLst>
        <pc:spChg chg="mod">
          <ac:chgData name="Xiaofei Wang" userId="6e1836d3-2ed9-4ae5-8700-9029b71c19c7" providerId="ADAL" clId="{3DD46308-81D8-4511-B060-BC0E0E6A899E}" dt="2023-05-04T22:36:36.081" v="1890" actId="14100"/>
          <ac:spMkLst>
            <pc:docMk/>
            <pc:sldMk cId="1035097076" sldId="346"/>
            <ac:spMk id="2" creationId="{00000000-0000-0000-0000-000000000000}"/>
          </ac:spMkLst>
        </pc:spChg>
        <pc:spChg chg="mod">
          <ac:chgData name="Xiaofei Wang" userId="6e1836d3-2ed9-4ae5-8700-9029b71c19c7" providerId="ADAL" clId="{3DD46308-81D8-4511-B060-BC0E0E6A899E}" dt="2023-05-04T22:45:22.778" v="2492" actId="20577"/>
          <ac:spMkLst>
            <pc:docMk/>
            <pc:sldMk cId="1035097076" sldId="346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3DD46308-81D8-4511-B060-BC0E0E6A899E}" dt="2023-05-04T22:52:41.132" v="3269" actId="5793"/>
        <pc:sldMkLst>
          <pc:docMk/>
          <pc:sldMk cId="3634408376" sldId="347"/>
        </pc:sldMkLst>
        <pc:spChg chg="mod">
          <ac:chgData name="Xiaofei Wang" userId="6e1836d3-2ed9-4ae5-8700-9029b71c19c7" providerId="ADAL" clId="{3DD46308-81D8-4511-B060-BC0E0E6A899E}" dt="2023-05-04T22:36:43.983" v="1895" actId="14100"/>
          <ac:spMkLst>
            <pc:docMk/>
            <pc:sldMk cId="3634408376" sldId="347"/>
            <ac:spMk id="2" creationId="{00000000-0000-0000-0000-000000000000}"/>
          </ac:spMkLst>
        </pc:spChg>
        <pc:spChg chg="mod">
          <ac:chgData name="Xiaofei Wang" userId="6e1836d3-2ed9-4ae5-8700-9029b71c19c7" providerId="ADAL" clId="{3DD46308-81D8-4511-B060-BC0E0E6A899E}" dt="2023-05-04T22:52:41.132" v="3269" actId="5793"/>
          <ac:spMkLst>
            <pc:docMk/>
            <pc:sldMk cId="3634408376" sldId="347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3DD46308-81D8-4511-B060-BC0E0E6A899E}" dt="2023-05-04T22:51:08.218" v="3137" actId="20577"/>
        <pc:sldMkLst>
          <pc:docMk/>
          <pc:sldMk cId="2040021351" sldId="348"/>
        </pc:sldMkLst>
        <pc:spChg chg="mod">
          <ac:chgData name="Xiaofei Wang" userId="6e1836d3-2ed9-4ae5-8700-9029b71c19c7" providerId="ADAL" clId="{3DD46308-81D8-4511-B060-BC0E0E6A899E}" dt="2023-05-04T22:46:55.642" v="2562" actId="20577"/>
          <ac:spMkLst>
            <pc:docMk/>
            <pc:sldMk cId="2040021351" sldId="348"/>
            <ac:spMk id="2" creationId="{00000000-0000-0000-0000-000000000000}"/>
          </ac:spMkLst>
        </pc:spChg>
        <pc:spChg chg="mod">
          <ac:chgData name="Xiaofei Wang" userId="6e1836d3-2ed9-4ae5-8700-9029b71c19c7" providerId="ADAL" clId="{3DD46308-81D8-4511-B060-BC0E0E6A899E}" dt="2023-05-04T22:51:08.218" v="3137" actId="20577"/>
          <ac:spMkLst>
            <pc:docMk/>
            <pc:sldMk cId="2040021351" sldId="348"/>
            <ac:spMk id="3" creationId="{00000000-0000-0000-0000-000000000000}"/>
          </ac:spMkLst>
        </pc:spChg>
      </pc:sldChg>
    </pc:docChg>
  </pc:docChgLst>
  <pc:docChgLst>
    <pc:chgData name="Xiaofei Wang" userId="6e1836d3-2ed9-4ae5-8700-9029b71c19c7" providerId="ADAL" clId="{CFB8A7F7-66E0-4677-B41F-2E8601591103}"/>
    <pc:docChg chg="custSel addSld delSld modSld">
      <pc:chgData name="Xiaofei Wang" userId="6e1836d3-2ed9-4ae5-8700-9029b71c19c7" providerId="ADAL" clId="{CFB8A7F7-66E0-4677-B41F-2E8601591103}" dt="2023-05-10T21:37:56.879" v="1547" actId="404"/>
      <pc:docMkLst>
        <pc:docMk/>
      </pc:docMkLst>
      <pc:sldChg chg="modSp mod">
        <pc:chgData name="Xiaofei Wang" userId="6e1836d3-2ed9-4ae5-8700-9029b71c19c7" providerId="ADAL" clId="{CFB8A7F7-66E0-4677-B41F-2E8601591103}" dt="2023-05-09T20:00:49.307" v="537" actId="20577"/>
        <pc:sldMkLst>
          <pc:docMk/>
          <pc:sldMk cId="843171402" sldId="273"/>
        </pc:sldMkLst>
        <pc:spChg chg="mod">
          <ac:chgData name="Xiaofei Wang" userId="6e1836d3-2ed9-4ae5-8700-9029b71c19c7" providerId="ADAL" clId="{CFB8A7F7-66E0-4677-B41F-2E8601591103}" dt="2023-05-09T20:00:49.307" v="537" actId="20577"/>
          <ac:spMkLst>
            <pc:docMk/>
            <pc:sldMk cId="843171402" sldId="273"/>
            <ac:spMk id="3" creationId="{00000000-0000-0000-0000-000000000000}"/>
          </ac:spMkLst>
        </pc:spChg>
      </pc:sldChg>
      <pc:sldChg chg="modSp mod">
        <pc:chgData name="Xiaofei Wang" userId="6e1836d3-2ed9-4ae5-8700-9029b71c19c7" providerId="ADAL" clId="{CFB8A7F7-66E0-4677-B41F-2E8601591103}" dt="2023-05-09T16:44:21.647" v="40" actId="6549"/>
        <pc:sldMkLst>
          <pc:docMk/>
          <pc:sldMk cId="3800146029" sldId="276"/>
        </pc:sldMkLst>
        <pc:spChg chg="mod">
          <ac:chgData name="Xiaofei Wang" userId="6e1836d3-2ed9-4ae5-8700-9029b71c19c7" providerId="ADAL" clId="{CFB8A7F7-66E0-4677-B41F-2E8601591103}" dt="2023-05-09T16:44:21.647" v="40" actId="6549"/>
          <ac:spMkLst>
            <pc:docMk/>
            <pc:sldMk cId="3800146029" sldId="276"/>
            <ac:spMk id="8" creationId="{00000000-0000-0000-0000-000000000000}"/>
          </ac:spMkLst>
        </pc:spChg>
      </pc:sldChg>
      <pc:sldChg chg="modSp mod">
        <pc:chgData name="Xiaofei Wang" userId="6e1836d3-2ed9-4ae5-8700-9029b71c19c7" providerId="ADAL" clId="{CFB8A7F7-66E0-4677-B41F-2E8601591103}" dt="2023-05-10T17:59:08.503" v="1334" actId="404"/>
        <pc:sldMkLst>
          <pc:docMk/>
          <pc:sldMk cId="390993704" sldId="323"/>
        </pc:sldMkLst>
        <pc:spChg chg="mod">
          <ac:chgData name="Xiaofei Wang" userId="6e1836d3-2ed9-4ae5-8700-9029b71c19c7" providerId="ADAL" clId="{CFB8A7F7-66E0-4677-B41F-2E8601591103}" dt="2023-05-10T17:59:08.503" v="1334" actId="404"/>
          <ac:spMkLst>
            <pc:docMk/>
            <pc:sldMk cId="390993704" sldId="323"/>
            <ac:spMk id="3" creationId="{00000000-0000-0000-0000-000000000000}"/>
          </ac:spMkLst>
        </pc:spChg>
      </pc:sldChg>
      <pc:sldChg chg="del">
        <pc:chgData name="Xiaofei Wang" userId="6e1836d3-2ed9-4ae5-8700-9029b71c19c7" providerId="ADAL" clId="{CFB8A7F7-66E0-4677-B41F-2E8601591103}" dt="2023-05-10T19:46:07.092" v="1504" actId="47"/>
        <pc:sldMkLst>
          <pc:docMk/>
          <pc:sldMk cId="2247144569" sldId="345"/>
        </pc:sldMkLst>
      </pc:sldChg>
      <pc:sldChg chg="modSp mod">
        <pc:chgData name="Xiaofei Wang" userId="6e1836d3-2ed9-4ae5-8700-9029b71c19c7" providerId="ADAL" clId="{CFB8A7F7-66E0-4677-B41F-2E8601591103}" dt="2023-05-10T21:37:56.879" v="1547" actId="404"/>
        <pc:sldMkLst>
          <pc:docMk/>
          <pc:sldMk cId="1035097076" sldId="346"/>
        </pc:sldMkLst>
        <pc:spChg chg="mod">
          <ac:chgData name="Xiaofei Wang" userId="6e1836d3-2ed9-4ae5-8700-9029b71c19c7" providerId="ADAL" clId="{CFB8A7F7-66E0-4677-B41F-2E8601591103}" dt="2023-05-10T21:37:56.879" v="1547" actId="404"/>
          <ac:spMkLst>
            <pc:docMk/>
            <pc:sldMk cId="1035097076" sldId="346"/>
            <ac:spMk id="3" creationId="{00000000-0000-0000-0000-000000000000}"/>
          </ac:spMkLst>
        </pc:spChg>
      </pc:sldChg>
      <pc:sldChg chg="modSp mod">
        <pc:chgData name="Xiaofei Wang" userId="6e1836d3-2ed9-4ae5-8700-9029b71c19c7" providerId="ADAL" clId="{CFB8A7F7-66E0-4677-B41F-2E8601591103}" dt="2023-05-10T21:31:42.147" v="1527" actId="20577"/>
        <pc:sldMkLst>
          <pc:docMk/>
          <pc:sldMk cId="3634408376" sldId="347"/>
        </pc:sldMkLst>
        <pc:spChg chg="mod">
          <ac:chgData name="Xiaofei Wang" userId="6e1836d3-2ed9-4ae5-8700-9029b71c19c7" providerId="ADAL" clId="{CFB8A7F7-66E0-4677-B41F-2E8601591103}" dt="2023-05-10T21:31:42.147" v="1527" actId="20577"/>
          <ac:spMkLst>
            <pc:docMk/>
            <pc:sldMk cId="3634408376" sldId="347"/>
            <ac:spMk id="3" creationId="{00000000-0000-0000-0000-000000000000}"/>
          </ac:spMkLst>
        </pc:spChg>
      </pc:sldChg>
      <pc:sldChg chg="modSp mod">
        <pc:chgData name="Xiaofei Wang" userId="6e1836d3-2ed9-4ae5-8700-9029b71c19c7" providerId="ADAL" clId="{CFB8A7F7-66E0-4677-B41F-2E8601591103}" dt="2023-05-10T21:29:41.155" v="1514" actId="20577"/>
        <pc:sldMkLst>
          <pc:docMk/>
          <pc:sldMk cId="2040021351" sldId="348"/>
        </pc:sldMkLst>
        <pc:spChg chg="mod">
          <ac:chgData name="Xiaofei Wang" userId="6e1836d3-2ed9-4ae5-8700-9029b71c19c7" providerId="ADAL" clId="{CFB8A7F7-66E0-4677-B41F-2E8601591103}" dt="2023-05-10T21:29:41.155" v="1514" actId="20577"/>
          <ac:spMkLst>
            <pc:docMk/>
            <pc:sldMk cId="2040021351" sldId="348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CFB8A7F7-66E0-4677-B41F-2E8601591103}" dt="2023-05-10T21:20:52.848" v="1508" actId="20577"/>
        <pc:sldMkLst>
          <pc:docMk/>
          <pc:sldMk cId="1733882323" sldId="349"/>
        </pc:sldMkLst>
        <pc:spChg chg="mod">
          <ac:chgData name="Xiaofei Wang" userId="6e1836d3-2ed9-4ae5-8700-9029b71c19c7" providerId="ADAL" clId="{CFB8A7F7-66E0-4677-B41F-2E8601591103}" dt="2023-05-10T21:20:52.848" v="1508" actId="20577"/>
          <ac:spMkLst>
            <pc:docMk/>
            <pc:sldMk cId="1733882323" sldId="34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816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47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888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410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F7C75-0D4F-08E6-345F-30B4F56857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C1053-8876-65C4-845A-859AEBE5F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B6535-8C53-7AAF-0AB6-2B55B5D3C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732FA-AD4E-8D3E-7AC1-FD405DBE7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BD998-0DFB-5868-4C59-4B69A13E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3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69908-AF05-52E0-A255-1A191483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BA1C9-AB05-AE03-3179-0887766DC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66ED8-756E-7958-9D0E-E11FD749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AB007-0102-CAB3-7374-D3295935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CA603-169A-D7C9-5646-053EB003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1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DFC29-9046-3F77-1646-F576F4BB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BDAD9-9C91-7C7E-2794-1D83FB016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77883-2F88-7842-7AF6-94D66B22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E6537-8BF8-A370-3068-C71A869E7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4779D-979B-FE86-FC38-951F94780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19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EACF2-1F7E-BA77-A806-58194F5A3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DF31C-7087-FD2E-3B66-D2397BBAD0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8C91B-B51E-EF54-1191-E85C7150E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CC442-5924-FB30-8E8C-F6FB84372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4BF9C-E6FA-EEF3-879A-53FB53C9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E459C-F8CF-D017-874F-F4371802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9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E1DA-5F8F-F049-4DE4-D3A215A9E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2EE81-B464-839E-A1B5-3E38BE5DD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2544A-677B-1D0D-2A48-B0CE18F27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CF894-C7FB-8925-491D-E0BDC7C41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084E65-2F68-CE75-EACA-0AFBE87B1E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1A8A25-6844-FED8-EC26-533A36186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85AA4E-65A9-93C0-2D98-D42BE462F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BB97B9-754E-D12E-B4F6-4B0A35DBB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74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6246F-F832-CA9F-46DF-0B0F0054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1D379E-362F-BEF0-0D02-9B257A2E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3AAB61-A0AB-75F1-6625-2379ABBC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A4966-90A7-6B48-EC1D-88C92D4B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99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6CF978-73E8-8DDC-6572-9038B9F35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FC436-55E7-CE0B-80FB-13918A5D6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A35E5-57D0-E781-44B3-5689385A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13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0972-591E-42E0-7848-CDC68817B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4A3C4-3406-E30B-8904-94D266C4D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F4E4DD-2EEC-4421-27F4-AC3A5065F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073D1-1CFB-4E3C-0B87-EA3E76AFF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857B4-15D2-94A0-549B-A8F8D231A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F0A97-EBA8-4730-F193-900257A4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12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31AF-15D5-D408-F336-ED9854D62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94743D-21F0-C9E3-D7D7-B4469609C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E3AEB-08F2-D06E-5BD3-53C69F107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6DF48-3410-ED5B-BB0D-E94C1DD4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84B52-5D00-FE06-13F2-797BD9D6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114D3-7D6D-5738-88A6-543CB327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3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6C94-C28F-7F75-7FCE-41C1BAF4B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9EA6D-922A-C6EB-A4F3-F1D55D9BB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6104F-D7BA-0B23-81D0-69BFD5176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996D1-5F34-43E9-E838-6A75E76C1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B5153-8B58-E1D8-5EF6-F5B3F8BA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70D408-EAC5-763E-1986-30D4C3B49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265855-D017-846B-04B2-E15DBD883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2474D-7CD0-30A3-74A3-C12FF8594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8312C-B554-BFDE-58D6-3AF98A6BF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1185E-AD80-4398-91AC-F7EAF5502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6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802.11-23/295r0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1927EF-0C6C-E850-1C79-266BD7200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23373-D407-8978-2F90-07DFEF549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48AD5-C999-5BD7-EDED-49DD9466A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36E47-5C58-44C0-8ABE-29F2ADB36A4A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BA910-9FCF-4616-1E3B-2CD37CE7B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D245D-012E-B962-7F26-82B0F700D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0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Multi-AP Coordination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5197329"/>
              </p:ext>
            </p:extLst>
          </p:nvPr>
        </p:nvGraphicFramePr>
        <p:xfrm>
          <a:off x="1843088" y="3356992"/>
          <a:ext cx="10302875" cy="342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790" imgH="2755529" progId="Word.Document.8">
                  <p:embed/>
                </p:oleObj>
              </mc:Choice>
              <mc:Fallback>
                <p:oleObj name="Document" r:id="rId3" imgW="8267790" imgH="275552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3088" y="3356992"/>
                        <a:ext cx="10302875" cy="3425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 we share some thoughts on the architecture needed for multi-AP operations, including various coordination operations as well as roaming support.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Multi-AP has been proposed as a UHR feature, including coordinated operations such 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Coordinated OFDMA/beamforming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Coordinated </a:t>
            </a:r>
            <a:r>
              <a:rPr lang="en-US" dirty="0" err="1"/>
              <a:t>rTWT</a:t>
            </a:r>
            <a:r>
              <a:rPr lang="en-US" dirty="0"/>
              <a:t>/TWT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Joint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Coordination spatial reuse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These multi-AP operations involve APs that are not co-located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Seamless roaming support has also been proposed for UHR [1][2][3][4]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Seamless roaming support also involves APs that are not co-located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Seamless roaming support can be easily viewed as a coordinated multi-AP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It would be beneficial to have one architecture setup for all multi-AP operations including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 architecture for roaming support only, for example, may be too limiting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want to look at the multi-AP architecture from a general multi-AP coordination point of view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Seamless roaming discussions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408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Two architectures for seamless roaming have been proposed by previous contributions [1][2][3][4]: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Option 1: individual APs that are affiliated with a mobility domain MLD, with the MLD potentially implemented in the DS or with one of the APs [1][2]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APs that are not co-located are affiliated with the same MLD</a:t>
            </a:r>
          </a:p>
          <a:p>
            <a:pPr marL="914400" lvl="2" indent="0"/>
            <a:endParaRPr lang="en-US" sz="2200" b="1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Option 2: AP MLDs containing co-located APs while there is an over-arching logical entity (e.g., a roaming AP MLD) that may provide smooth roaming [3]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Co-located APs are affiliated with an AP MLD, while the various AP MLDs that are not co-located share an over-arching roaming AP MLD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In this contribution, we want to look at the pros and cons for both options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882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8278687" cy="1065213"/>
          </a:xfrm>
        </p:spPr>
        <p:txBody>
          <a:bodyPr/>
          <a:lstStyle/>
          <a:p>
            <a:r>
              <a:rPr lang="en-US" dirty="0"/>
              <a:t>Seamless roaming architecture discussions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471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Option 1: </a:t>
            </a:r>
            <a:r>
              <a:rPr lang="en-US" sz="2400" dirty="0">
                <a:cs typeface="+mn-cs"/>
              </a:rPr>
              <a:t>individual APs that are affiliated with a mobility domain AP MLD, with the MLD potentially implemented in the DS or with one of the 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Pro: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Can support roaming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No need to define additional logical entities</a:t>
            </a:r>
          </a:p>
          <a:p>
            <a:pPr marL="1371600" lvl="3" indent="0"/>
            <a:endParaRPr lang="en-US" sz="6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Con: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May not be able to support 11be-level MLD functions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Limited number of links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Changes and reconfigurations potentially require more delay since MLD functionality may be implemented elsewhere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May not be able to support association for EHT non-AP MLDs [4]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Not clear whether the mobility domain AP MLD is the same logical entity that provides regular service to non-AP MLDs, or just for roaming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097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8206679" cy="1065213"/>
          </a:xfrm>
        </p:spPr>
        <p:txBody>
          <a:bodyPr/>
          <a:lstStyle/>
          <a:p>
            <a:r>
              <a:rPr lang="en-US" dirty="0"/>
              <a:t>Seamless roaming architecture discussions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471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>
                <a:cs typeface="+mn-cs"/>
              </a:rPr>
              <a:t>Option 2: </a:t>
            </a:r>
            <a:r>
              <a:rPr lang="en-US" sz="2600" dirty="0">
                <a:cs typeface="+mn-cs"/>
              </a:rPr>
              <a:t>AP MLDs containing co-located APs while there is an over-arching logical entity (e.g., a roaming AP MLD) that may provide smooth roaming [3]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Pro: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Can support roaming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Can support 11be-level MLD functions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Can support association for EHT non-AP MLD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Limited changes need to be defined for general AP MLD operations</a:t>
            </a:r>
          </a:p>
          <a:p>
            <a:pPr marL="1371600" lvl="3" indent="0"/>
            <a:endParaRPr lang="en-US" sz="100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Con: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Need to define additional signaling and logical entity that is the over-arching roaming MLD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200" b="1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+mn-cs"/>
              </a:rPr>
              <a:t>In addition, roaming AP MLD should be transparent to UHR non-AP MLDs for easy discovery of roaming candidates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408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8206679" cy="1065213"/>
          </a:xfrm>
        </p:spPr>
        <p:txBody>
          <a:bodyPr/>
          <a:lstStyle/>
          <a:p>
            <a:r>
              <a:rPr lang="en-US" dirty="0"/>
              <a:t>Seamless roaming architecture discussions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471" y="1124744"/>
            <a:ext cx="10622376" cy="4833292"/>
          </a:xfrm>
        </p:spPr>
        <p:txBody>
          <a:bodyPr/>
          <a:lstStyle/>
          <a:p>
            <a:pPr marL="914400" lvl="2" indent="0"/>
            <a:endParaRPr lang="en-US" sz="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In addition, it is beneficial to evaluate the two options from general multi-AP operations perspective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Option 1: </a:t>
            </a:r>
            <a:r>
              <a:rPr lang="en-US" sz="2400" dirty="0">
                <a:cs typeface="+mn-cs"/>
              </a:rPr>
              <a:t>individual APs that are affiliated with a mobility domain AP MLD, with the MLD potentially implemented in the DS or with one of the 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Not clear whether this architecture is sufficient to support other multi-AP coordination, or it is just for roaming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Need to define mechanisms for multi-AP coordination</a:t>
            </a:r>
          </a:p>
          <a:p>
            <a:pPr marL="914400" lvl="2" indent="0"/>
            <a:endParaRPr lang="en-US" sz="20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Option 2: </a:t>
            </a:r>
            <a:r>
              <a:rPr lang="en-US" sz="2400" dirty="0">
                <a:cs typeface="+mn-cs"/>
              </a:rPr>
              <a:t>AP MLDs containing co-located APs while there is an over-arching logical entity (e.g., a roaming AP MLD) that may provide smooth roaming [3]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Can provides all 11be AP MLD functionalities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Need to define additional signaling to support multi-AP coordination, but in our opinion, it is a more natural architecture for coordination between AP MLDs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cs typeface="+mn-cs"/>
              </a:rPr>
              <a:t>May be reused for support multi-AP operations for 11be AP MLDs using software update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021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580" y="617367"/>
            <a:ext cx="7770813" cy="1065213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6" y="1300376"/>
            <a:ext cx="9000999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Two architectures for seamless roaming have been proposed by previous contributions [1][2][3]: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Option 1: </a:t>
            </a:r>
            <a:r>
              <a:rPr lang="en-US" sz="2200" dirty="0">
                <a:cs typeface="+mn-cs"/>
              </a:rPr>
              <a:t>individual APs that are affiliated with a mobility domain MLD, with the MLD potentially implemented in the DS or with one of the APs [1][2]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b="1" dirty="0">
                <a:cs typeface="+mn-cs"/>
              </a:rPr>
              <a:t>Option 2: </a:t>
            </a:r>
            <a:r>
              <a:rPr lang="en-US" sz="2200" dirty="0">
                <a:cs typeface="+mn-cs"/>
              </a:rPr>
              <a:t>AP MLDs containing co-located APs while there is an over-arching logical entity (e.g., a roaming AP MLD, or UHR AP MLD) that may provide smooth roaming [3]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In this contribution, we looked at the pros and cons for both 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Option 2 provides an architecture that is better for general multi-AP operations including seamless roaming support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484784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[1] </a:t>
            </a:r>
            <a:r>
              <a:rPr lang="en-US" altLang="zh-CN" sz="2000" dirty="0"/>
              <a:t>11-22/1910r3, Seamless Roaming for UHR, Duncan Ho</a:t>
            </a:r>
          </a:p>
          <a:p>
            <a:r>
              <a:rPr lang="en-US" altLang="zh-CN" sz="2000" dirty="0"/>
              <a:t>[2] 11-23/237, </a:t>
            </a:r>
            <a:r>
              <a:rPr lang="en-US" altLang="ko-KR" sz="2000" dirty="0"/>
              <a:t>Considerations on Seamless Roaming,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</a:t>
            </a:r>
          </a:p>
          <a:p>
            <a:r>
              <a:rPr lang="en-US" altLang="zh-CN" sz="2000" dirty="0"/>
              <a:t>[3] 11-23/0170, Smooth Roaming, Liwen Chu</a:t>
            </a:r>
          </a:p>
          <a:p>
            <a:r>
              <a:rPr lang="en-US" altLang="zh-CN" sz="2000" dirty="0"/>
              <a:t>[4] 11-23/231, </a:t>
            </a:r>
            <a:r>
              <a:rPr lang="en-GB" altLang="en-US" sz="2000" dirty="0"/>
              <a:t>Thoughts on Seamless Roaming Under Non-collocated AP MLD Architecture, </a:t>
            </a:r>
            <a:r>
              <a:rPr lang="en-GB" altLang="en-US" sz="2000" dirty="0" err="1"/>
              <a:t>Guoguang</a:t>
            </a:r>
            <a:r>
              <a:rPr lang="en-GB" altLang="en-US" sz="2000" dirty="0"/>
              <a:t> Huang</a:t>
            </a:r>
          </a:p>
          <a:p>
            <a:r>
              <a:rPr lang="en-US" altLang="zh-CN" sz="2000" dirty="0"/>
              <a:t>[5] 11-23/324, Roaming Requirements, Brian Hart</a:t>
            </a:r>
          </a:p>
          <a:p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schemas.microsoft.com/sharepoint/v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42089CC-9658-4BC8-B179-61D7115888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43376</TotalTime>
  <Words>1060</Words>
  <Application>Microsoft Office PowerPoint</Application>
  <PresentationFormat>Widescreen</PresentationFormat>
  <Paragraphs>143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Discussion on Multi-AP Coordination</vt:lpstr>
      <vt:lpstr>PowerPoint Presentation</vt:lpstr>
      <vt:lpstr>Introduction</vt:lpstr>
      <vt:lpstr>Seamless roaming discussions </vt:lpstr>
      <vt:lpstr>Seamless roaming architecture discussions (1)</vt:lpstr>
      <vt:lpstr>Seamless roaming architecture discussions (2)</vt:lpstr>
      <vt:lpstr>Seamless roaming architecture discussions (3)</vt:lpstr>
      <vt:lpstr>Conclusions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Multi-link Operations</dc:title>
  <dc:creator>Xiaofei.Wang@InterDigital.com</dc:creator>
  <cp:lastModifiedBy>Xiaofei Wang</cp:lastModifiedBy>
  <cp:revision>336</cp:revision>
  <cp:lastPrinted>1601-01-01T00:00:00Z</cp:lastPrinted>
  <dcterms:created xsi:type="dcterms:W3CDTF">2014-04-14T10:59:07Z</dcterms:created>
  <dcterms:modified xsi:type="dcterms:W3CDTF">2023-05-12T13:58:59Z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