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802.11-23/0288r0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2023-03-07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The last WFA F2F member meeting took place Mar 7th-9th, 2023, in Seoul, S. Korea</a:t>
            </a:r>
          </a:p>
          <a:p>
            <a:r>
              <a:rPr lang="en-US" altLang="en-US" sz="1800" dirty="0"/>
              <a:t>Technical activity at WFA that has recently (since Q4/22) led to certification</a:t>
            </a:r>
          </a:p>
          <a:p>
            <a:pPr lvl="1"/>
            <a:r>
              <a:rPr lang="en-US" altLang="en-US" sz="1600" dirty="0"/>
              <a:t>Wi-Fi Aware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Easy Connect</a:t>
            </a:r>
          </a:p>
          <a:p>
            <a:pPr lvl="1"/>
            <a:r>
              <a:rPr lang="en-US" altLang="en-US" sz="1600" dirty="0" err="1"/>
              <a:t>Passpoint</a:t>
            </a:r>
            <a:endParaRPr lang="en-US" altLang="en-US" sz="1600" dirty="0"/>
          </a:p>
          <a:p>
            <a:r>
              <a:rPr lang="en-US" altLang="en-US" sz="1800" dirty="0"/>
              <a:t>Technical activity at WFA that is expected to lead to certification</a:t>
            </a:r>
          </a:p>
          <a:p>
            <a:pPr lvl="1"/>
            <a:r>
              <a:rPr lang="en-US" altLang="en-US" sz="1600" dirty="0"/>
              <a:t>Wi-Fi 7</a:t>
            </a:r>
          </a:p>
          <a:p>
            <a:pPr lvl="1"/>
            <a:r>
              <a:rPr lang="en-US" altLang="en-US" sz="1600" dirty="0"/>
              <a:t>QoS Management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6 GHz standard power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Location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267</Words>
  <Application>Microsoft Office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2023-03-07T01:42:37Z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