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960" r:id="rId3"/>
    <p:sldId id="981" r:id="rId4"/>
    <p:sldId id="979" r:id="rId5"/>
    <p:sldId id="982" r:id="rId6"/>
    <p:sldId id="983" r:id="rId7"/>
    <p:sldId id="915" r:id="rId8"/>
    <p:sldId id="968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36" autoAdjust="0"/>
    <p:restoredTop sz="85462" autoAdjust="0"/>
  </p:normalViewPr>
  <p:slideViewPr>
    <p:cSldViewPr>
      <p:cViewPr varScale="1">
        <p:scale>
          <a:sx n="65" d="100"/>
          <a:sy n="65" d="100"/>
        </p:scale>
        <p:origin x="1040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58C8A972-9175-4EED-9EB2-697C48391B2E}"/>
    <pc:docChg chg="custSel delSld modSld">
      <pc:chgData name="Huang, Po-kai" userId="be743c7d-0ad3-4a01-a6bb-e19e76bd5877" providerId="ADAL" clId="{58C8A972-9175-4EED-9EB2-697C48391B2E}" dt="2023-02-07T18:03:10.969" v="386" actId="404"/>
      <pc:docMkLst>
        <pc:docMk/>
      </pc:docMkLst>
      <pc:sldChg chg="modSp mod">
        <pc:chgData name="Huang, Po-kai" userId="be743c7d-0ad3-4a01-a6bb-e19e76bd5877" providerId="ADAL" clId="{58C8A972-9175-4EED-9EB2-697C48391B2E}" dt="2023-02-07T17:24:22.681" v="130" actId="20577"/>
        <pc:sldMkLst>
          <pc:docMk/>
          <pc:sldMk cId="0" sldId="331"/>
        </pc:sldMkLst>
        <pc:graphicFrameChg chg="modGraphic">
          <ac:chgData name="Huang, Po-kai" userId="be743c7d-0ad3-4a01-a6bb-e19e76bd5877" providerId="ADAL" clId="{58C8A972-9175-4EED-9EB2-697C48391B2E}" dt="2023-02-07T17:24:22.681" v="130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58C8A972-9175-4EED-9EB2-697C48391B2E}" dt="2023-02-07T17:42:04.653" v="355" actId="20577"/>
        <pc:sldMkLst>
          <pc:docMk/>
          <pc:sldMk cId="2774479186" sldId="915"/>
        </pc:sldMkLst>
        <pc:spChg chg="mod">
          <ac:chgData name="Huang, Po-kai" userId="be743c7d-0ad3-4a01-a6bb-e19e76bd5877" providerId="ADAL" clId="{58C8A972-9175-4EED-9EB2-697C48391B2E}" dt="2023-02-07T17:42:04.653" v="355" actId="20577"/>
          <ac:spMkLst>
            <pc:docMk/>
            <pc:sldMk cId="2774479186" sldId="915"/>
            <ac:spMk id="3" creationId="{00000000-0000-0000-0000-000000000000}"/>
          </ac:spMkLst>
        </pc:spChg>
      </pc:sldChg>
      <pc:sldChg chg="modSp mod">
        <pc:chgData name="Huang, Po-kai" userId="be743c7d-0ad3-4a01-a6bb-e19e76bd5877" providerId="ADAL" clId="{58C8A972-9175-4EED-9EB2-697C48391B2E}" dt="2023-02-07T17:34:42.940" v="165" actId="20577"/>
        <pc:sldMkLst>
          <pc:docMk/>
          <pc:sldMk cId="3462634882" sldId="979"/>
        </pc:sldMkLst>
        <pc:spChg chg="mod">
          <ac:chgData name="Huang, Po-kai" userId="be743c7d-0ad3-4a01-a6bb-e19e76bd5877" providerId="ADAL" clId="{58C8A972-9175-4EED-9EB2-697C48391B2E}" dt="2023-02-07T17:34:42.940" v="165" actId="20577"/>
          <ac:spMkLst>
            <pc:docMk/>
            <pc:sldMk cId="3462634882" sldId="979"/>
            <ac:spMk id="3" creationId="{068EB41F-E9EA-4EDA-99C6-1DB5135A350F}"/>
          </ac:spMkLst>
        </pc:spChg>
      </pc:sldChg>
      <pc:sldChg chg="modSp mod">
        <pc:chgData name="Huang, Po-kai" userId="be743c7d-0ad3-4a01-a6bb-e19e76bd5877" providerId="ADAL" clId="{58C8A972-9175-4EED-9EB2-697C48391B2E}" dt="2023-02-07T17:34:49.263" v="166" actId="20577"/>
        <pc:sldMkLst>
          <pc:docMk/>
          <pc:sldMk cId="2019773917" sldId="981"/>
        </pc:sldMkLst>
        <pc:spChg chg="mod">
          <ac:chgData name="Huang, Po-kai" userId="be743c7d-0ad3-4a01-a6bb-e19e76bd5877" providerId="ADAL" clId="{58C8A972-9175-4EED-9EB2-697C48391B2E}" dt="2023-02-07T17:34:49.263" v="166" actId="20577"/>
          <ac:spMkLst>
            <pc:docMk/>
            <pc:sldMk cId="2019773917" sldId="981"/>
            <ac:spMk id="3" creationId="{068EB41F-E9EA-4EDA-99C6-1DB5135A350F}"/>
          </ac:spMkLst>
        </pc:spChg>
      </pc:sldChg>
      <pc:sldChg chg="modSp mod">
        <pc:chgData name="Huang, Po-kai" userId="be743c7d-0ad3-4a01-a6bb-e19e76bd5877" providerId="ADAL" clId="{58C8A972-9175-4EED-9EB2-697C48391B2E}" dt="2023-02-07T17:35:41.905" v="168" actId="20577"/>
        <pc:sldMkLst>
          <pc:docMk/>
          <pc:sldMk cId="2041049556" sldId="982"/>
        </pc:sldMkLst>
        <pc:spChg chg="mod">
          <ac:chgData name="Huang, Po-kai" userId="be743c7d-0ad3-4a01-a6bb-e19e76bd5877" providerId="ADAL" clId="{58C8A972-9175-4EED-9EB2-697C48391B2E}" dt="2023-02-07T17:35:41.905" v="168" actId="20577"/>
          <ac:spMkLst>
            <pc:docMk/>
            <pc:sldMk cId="2041049556" sldId="982"/>
            <ac:spMk id="3" creationId="{9A05840F-7922-4D2D-B2B6-DCB7F1554FFC}"/>
          </ac:spMkLst>
        </pc:spChg>
      </pc:sldChg>
      <pc:sldChg chg="modSp mod">
        <pc:chgData name="Huang, Po-kai" userId="be743c7d-0ad3-4a01-a6bb-e19e76bd5877" providerId="ADAL" clId="{58C8A972-9175-4EED-9EB2-697C48391B2E}" dt="2023-02-07T18:03:10.969" v="386" actId="404"/>
        <pc:sldMkLst>
          <pc:docMk/>
          <pc:sldMk cId="3737024592" sldId="983"/>
        </pc:sldMkLst>
        <pc:spChg chg="mod">
          <ac:chgData name="Huang, Po-kai" userId="be743c7d-0ad3-4a01-a6bb-e19e76bd5877" providerId="ADAL" clId="{58C8A972-9175-4EED-9EB2-697C48391B2E}" dt="2023-02-07T17:40:34.792" v="253" actId="20577"/>
          <ac:spMkLst>
            <pc:docMk/>
            <pc:sldMk cId="3737024592" sldId="983"/>
            <ac:spMk id="2" creationId="{1CA640DB-784A-4F3D-B1F2-44FE22FC5186}"/>
          </ac:spMkLst>
        </pc:spChg>
        <pc:spChg chg="mod">
          <ac:chgData name="Huang, Po-kai" userId="be743c7d-0ad3-4a01-a6bb-e19e76bd5877" providerId="ADAL" clId="{58C8A972-9175-4EED-9EB2-697C48391B2E}" dt="2023-02-07T18:03:10.969" v="386" actId="404"/>
          <ac:spMkLst>
            <pc:docMk/>
            <pc:sldMk cId="3737024592" sldId="983"/>
            <ac:spMk id="3" creationId="{D3B09696-3D45-49C1-8B2C-EC72C7598C90}"/>
          </ac:spMkLst>
        </pc:spChg>
      </pc:sldChg>
      <pc:sldChg chg="del">
        <pc:chgData name="Huang, Po-kai" userId="be743c7d-0ad3-4a01-a6bb-e19e76bd5877" providerId="ADAL" clId="{58C8A972-9175-4EED-9EB2-697C48391B2E}" dt="2023-02-07T17:42:15.503" v="356" actId="47"/>
        <pc:sldMkLst>
          <pc:docMk/>
          <pc:sldMk cId="293224798" sldId="990"/>
        </pc:sldMkLst>
      </pc:sldChg>
    </pc:docChg>
  </pc:docChgLst>
  <pc:docChgLst>
    <pc:chgData name="Huang, Po-kai" userId="be743c7d-0ad3-4a01-a6bb-e19e76bd5877" providerId="ADAL" clId="{9C611F04-F7DD-4A41-B5C7-82572798D887}"/>
    <pc:docChg chg="modSld">
      <pc:chgData name="Huang, Po-kai" userId="be743c7d-0ad3-4a01-a6bb-e19e76bd5877" providerId="ADAL" clId="{9C611F04-F7DD-4A41-B5C7-82572798D887}" dt="2022-12-12T17:21:39.214" v="4" actId="20577"/>
      <pc:docMkLst>
        <pc:docMk/>
      </pc:docMkLst>
      <pc:sldChg chg="modSp mod">
        <pc:chgData name="Huang, Po-kai" userId="be743c7d-0ad3-4a01-a6bb-e19e76bd5877" providerId="ADAL" clId="{9C611F04-F7DD-4A41-B5C7-82572798D887}" dt="2022-12-12T17:20:53.080" v="2" actId="20577"/>
        <pc:sldMkLst>
          <pc:docMk/>
          <pc:sldMk cId="3737024592" sldId="983"/>
        </pc:sldMkLst>
        <pc:spChg chg="mod">
          <ac:chgData name="Huang, Po-kai" userId="be743c7d-0ad3-4a01-a6bb-e19e76bd5877" providerId="ADAL" clId="{9C611F04-F7DD-4A41-B5C7-82572798D887}" dt="2022-12-12T17:20:53.080" v="2" actId="20577"/>
          <ac:spMkLst>
            <pc:docMk/>
            <pc:sldMk cId="3737024592" sldId="983"/>
            <ac:spMk id="3" creationId="{D3B09696-3D45-49C1-8B2C-EC72C7598C90}"/>
          </ac:spMkLst>
        </pc:spChg>
      </pc:sldChg>
      <pc:sldChg chg="modSp mod">
        <pc:chgData name="Huang, Po-kai" userId="be743c7d-0ad3-4a01-a6bb-e19e76bd5877" providerId="ADAL" clId="{9C611F04-F7DD-4A41-B5C7-82572798D887}" dt="2022-12-12T17:21:39.214" v="4" actId="20577"/>
        <pc:sldMkLst>
          <pc:docMk/>
          <pc:sldMk cId="293224798" sldId="990"/>
        </pc:sldMkLst>
        <pc:spChg chg="mod">
          <ac:chgData name="Huang, Po-kai" userId="be743c7d-0ad3-4a01-a6bb-e19e76bd5877" providerId="ADAL" clId="{9C611F04-F7DD-4A41-B5C7-82572798D887}" dt="2022-12-12T17:21:39.214" v="4" actId="20577"/>
          <ac:spMkLst>
            <pc:docMk/>
            <pc:sldMk cId="293224798" sldId="990"/>
            <ac:spMk id="3" creationId="{43A3FF31-4BAA-4C5E-AF17-C768EC441FF8}"/>
          </ac:spMkLst>
        </pc:spChg>
      </pc:sldChg>
    </pc:docChg>
  </pc:docChgLst>
  <pc:docChgLst>
    <pc:chgData name="Huang, Po-kai" userId="be743c7d-0ad3-4a01-a6bb-e19e76bd5877" providerId="ADAL" clId="{6D20B641-506B-4CB9-B94C-564B1A0A9E08}"/>
    <pc:docChg chg="undo custSel addSld delSld modSld sldOrd modMainMaster">
      <pc:chgData name="Huang, Po-kai" userId="be743c7d-0ad3-4a01-a6bb-e19e76bd5877" providerId="ADAL" clId="{6D20B641-506B-4CB9-B94C-564B1A0A9E08}" dt="2022-12-12T05:17:42.338" v="8284" actId="20577"/>
      <pc:docMkLst>
        <pc:docMk/>
      </pc:docMkLst>
      <pc:sldChg chg="modSp mod">
        <pc:chgData name="Huang, Po-kai" userId="be743c7d-0ad3-4a01-a6bb-e19e76bd5877" providerId="ADAL" clId="{6D20B641-506B-4CB9-B94C-564B1A0A9E08}" dt="2022-12-02T22:27:26.532" v="98" actId="20577"/>
        <pc:sldMkLst>
          <pc:docMk/>
          <pc:sldMk cId="0" sldId="331"/>
        </pc:sldMkLst>
        <pc:spChg chg="mod">
          <ac:chgData name="Huang, Po-kai" userId="be743c7d-0ad3-4a01-a6bb-e19e76bd5877" providerId="ADAL" clId="{6D20B641-506B-4CB9-B94C-564B1A0A9E08}" dt="2022-12-02T22:27:06.788" v="82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6D20B641-506B-4CB9-B94C-564B1A0A9E08}" dt="2022-12-02T22:27:26.532" v="9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D20B641-506B-4CB9-B94C-564B1A0A9E08}" dt="2022-12-02T22:26:56.158" v="2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6D20B641-506B-4CB9-B94C-564B1A0A9E08}" dt="2022-12-12T05:17:42.338" v="8284" actId="20577"/>
        <pc:sldMkLst>
          <pc:docMk/>
          <pc:sldMk cId="2774479186" sldId="915"/>
        </pc:sldMkLst>
        <pc:spChg chg="mod">
          <ac:chgData name="Huang, Po-kai" userId="be743c7d-0ad3-4a01-a6bb-e19e76bd5877" providerId="ADAL" clId="{6D20B641-506B-4CB9-B94C-564B1A0A9E08}" dt="2022-12-12T05:17:42.338" v="8284" actId="20577"/>
          <ac:spMkLst>
            <pc:docMk/>
            <pc:sldMk cId="2774479186" sldId="915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897441356" sldId="916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2021855484" sldId="947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668004821" sldId="948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3388624725" sldId="949"/>
        </pc:sldMkLst>
      </pc:sldChg>
      <pc:sldChg chg="modSp mod">
        <pc:chgData name="Huang, Po-kai" userId="be743c7d-0ad3-4a01-a6bb-e19e76bd5877" providerId="ADAL" clId="{6D20B641-506B-4CB9-B94C-564B1A0A9E08}" dt="2022-12-09T17:08:46.825" v="8170" actId="20577"/>
        <pc:sldMkLst>
          <pc:docMk/>
          <pc:sldMk cId="4271385593" sldId="960"/>
        </pc:sldMkLst>
        <pc:spChg chg="mod">
          <ac:chgData name="Huang, Po-kai" userId="be743c7d-0ad3-4a01-a6bb-e19e76bd5877" providerId="ADAL" clId="{6D20B641-506B-4CB9-B94C-564B1A0A9E08}" dt="2022-12-09T17:08:46.825" v="8170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3552993982" sldId="961"/>
        </pc:sldMkLst>
      </pc:sldChg>
      <pc:sldChg chg="del">
        <pc:chgData name="Huang, Po-kai" userId="be743c7d-0ad3-4a01-a6bb-e19e76bd5877" providerId="ADAL" clId="{6D20B641-506B-4CB9-B94C-564B1A0A9E08}" dt="2022-12-03T03:45:39.879" v="1340" actId="47"/>
        <pc:sldMkLst>
          <pc:docMk/>
          <pc:sldMk cId="661049375" sldId="962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2723068539" sldId="963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1011358327" sldId="964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4191053014" sldId="965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2994369433" sldId="966"/>
        </pc:sldMkLst>
      </pc:sldChg>
      <pc:sldChg chg="modSp mod">
        <pc:chgData name="Huang, Po-kai" userId="be743c7d-0ad3-4a01-a6bb-e19e76bd5877" providerId="ADAL" clId="{6D20B641-506B-4CB9-B94C-564B1A0A9E08}" dt="2022-12-03T04:35:58.302" v="2708" actId="20577"/>
        <pc:sldMkLst>
          <pc:docMk/>
          <pc:sldMk cId="2044484668" sldId="968"/>
        </pc:sldMkLst>
        <pc:spChg chg="mod">
          <ac:chgData name="Huang, Po-kai" userId="be743c7d-0ad3-4a01-a6bb-e19e76bd5877" providerId="ADAL" clId="{6D20B641-506B-4CB9-B94C-564B1A0A9E08}" dt="2022-12-03T04:35:58.302" v="2708" actId="20577"/>
          <ac:spMkLst>
            <pc:docMk/>
            <pc:sldMk cId="2044484668" sldId="968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723517147" sldId="969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3467207800" sldId="972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524670516" sldId="973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4116363540" sldId="974"/>
        </pc:sldMkLst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4240047643" sldId="975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1314354168" sldId="977"/>
        </pc:sldMkLst>
      </pc:sldChg>
      <pc:sldChg chg="modSp new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556150149" sldId="978"/>
        </pc:sldMkLst>
        <pc:spChg chg="mod">
          <ac:chgData name="Huang, Po-kai" userId="be743c7d-0ad3-4a01-a6bb-e19e76bd5877" providerId="ADAL" clId="{6D20B641-506B-4CB9-B94C-564B1A0A9E08}" dt="2022-12-02T23:47:01.811" v="195" actId="20577"/>
          <ac:spMkLst>
            <pc:docMk/>
            <pc:sldMk cId="556150149" sldId="978"/>
            <ac:spMk id="2" creationId="{BB3686C0-399C-4498-AFF9-158C65F8F490}"/>
          </ac:spMkLst>
        </pc:spChg>
        <pc:spChg chg="mod">
          <ac:chgData name="Huang, Po-kai" userId="be743c7d-0ad3-4a01-a6bb-e19e76bd5877" providerId="ADAL" clId="{6D20B641-506B-4CB9-B94C-564B1A0A9E08}" dt="2022-12-03T03:33:05.965" v="1257" actId="20577"/>
          <ac:spMkLst>
            <pc:docMk/>
            <pc:sldMk cId="556150149" sldId="978"/>
            <ac:spMk id="3" creationId="{CD893E58-6205-4BB7-BE2E-51D0B26203E8}"/>
          </ac:spMkLst>
        </pc:spChg>
      </pc:sldChg>
      <pc:sldChg chg="modSp new mod">
        <pc:chgData name="Huang, Po-kai" userId="be743c7d-0ad3-4a01-a6bb-e19e76bd5877" providerId="ADAL" clId="{6D20B641-506B-4CB9-B94C-564B1A0A9E08}" dt="2022-12-07T20:47:10.291" v="7146" actId="20577"/>
        <pc:sldMkLst>
          <pc:docMk/>
          <pc:sldMk cId="3462634882" sldId="979"/>
        </pc:sldMkLst>
        <pc:spChg chg="mod">
          <ac:chgData name="Huang, Po-kai" userId="be743c7d-0ad3-4a01-a6bb-e19e76bd5877" providerId="ADAL" clId="{6D20B641-506B-4CB9-B94C-564B1A0A9E08}" dt="2022-12-03T03:27:43.501" v="704"/>
          <ac:spMkLst>
            <pc:docMk/>
            <pc:sldMk cId="3462634882" sldId="979"/>
            <ac:spMk id="2" creationId="{AC5FDA0A-D8D6-4E53-A7A4-1AC77D004141}"/>
          </ac:spMkLst>
        </pc:spChg>
        <pc:spChg chg="mod">
          <ac:chgData name="Huang, Po-kai" userId="be743c7d-0ad3-4a01-a6bb-e19e76bd5877" providerId="ADAL" clId="{6D20B641-506B-4CB9-B94C-564B1A0A9E08}" dt="2022-12-07T20:47:10.291" v="7146" actId="20577"/>
          <ac:spMkLst>
            <pc:docMk/>
            <pc:sldMk cId="3462634882" sldId="979"/>
            <ac:spMk id="3" creationId="{068EB41F-E9EA-4EDA-99C6-1DB5135A350F}"/>
          </ac:spMkLst>
        </pc:spChg>
      </pc:sldChg>
      <pc:sldChg chg="modSp add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4064450727" sldId="980"/>
        </pc:sldMkLst>
        <pc:spChg chg="mod">
          <ac:chgData name="Huang, Po-kai" userId="be743c7d-0ad3-4a01-a6bb-e19e76bd5877" providerId="ADAL" clId="{6D20B641-506B-4CB9-B94C-564B1A0A9E08}" dt="2022-12-03T03:34:40.020" v="1282" actId="20577"/>
          <ac:spMkLst>
            <pc:docMk/>
            <pc:sldMk cId="4064450727" sldId="980"/>
            <ac:spMk id="3" creationId="{CD893E58-6205-4BB7-BE2E-51D0B26203E8}"/>
          </ac:spMkLst>
        </pc:spChg>
      </pc:sldChg>
      <pc:sldChg chg="modSp add mod">
        <pc:chgData name="Huang, Po-kai" userId="be743c7d-0ad3-4a01-a6bb-e19e76bd5877" providerId="ADAL" clId="{6D20B641-506B-4CB9-B94C-564B1A0A9E08}" dt="2022-12-07T20:46:58.698" v="7137" actId="20577"/>
        <pc:sldMkLst>
          <pc:docMk/>
          <pc:sldMk cId="2019773917" sldId="981"/>
        </pc:sldMkLst>
        <pc:spChg chg="mod">
          <ac:chgData name="Huang, Po-kai" userId="be743c7d-0ad3-4a01-a6bb-e19e76bd5877" providerId="ADAL" clId="{6D20B641-506B-4CB9-B94C-564B1A0A9E08}" dt="2022-12-07T20:46:58.698" v="7137" actId="20577"/>
          <ac:spMkLst>
            <pc:docMk/>
            <pc:sldMk cId="2019773917" sldId="981"/>
            <ac:spMk id="3" creationId="{068EB41F-E9EA-4EDA-99C6-1DB5135A350F}"/>
          </ac:spMkLst>
        </pc:spChg>
      </pc:sldChg>
      <pc:sldChg chg="addSp delSp modSp new mod">
        <pc:chgData name="Huang, Po-kai" userId="be743c7d-0ad3-4a01-a6bb-e19e76bd5877" providerId="ADAL" clId="{6D20B641-506B-4CB9-B94C-564B1A0A9E08}" dt="2022-12-09T17:21:27.326" v="8174" actId="20577"/>
        <pc:sldMkLst>
          <pc:docMk/>
          <pc:sldMk cId="2041049556" sldId="982"/>
        </pc:sldMkLst>
        <pc:spChg chg="mod">
          <ac:chgData name="Huang, Po-kai" userId="be743c7d-0ad3-4a01-a6bb-e19e76bd5877" providerId="ADAL" clId="{6D20B641-506B-4CB9-B94C-564B1A0A9E08}" dt="2022-12-03T03:46:07.136" v="1377" actId="20577"/>
          <ac:spMkLst>
            <pc:docMk/>
            <pc:sldMk cId="2041049556" sldId="982"/>
            <ac:spMk id="2" creationId="{B4E91B9A-9C91-420C-B827-8B30C28746FA}"/>
          </ac:spMkLst>
        </pc:spChg>
        <pc:spChg chg="mod">
          <ac:chgData name="Huang, Po-kai" userId="be743c7d-0ad3-4a01-a6bb-e19e76bd5877" providerId="ADAL" clId="{6D20B641-506B-4CB9-B94C-564B1A0A9E08}" dt="2022-12-09T17:21:27.326" v="8174" actId="20577"/>
          <ac:spMkLst>
            <pc:docMk/>
            <pc:sldMk cId="2041049556" sldId="982"/>
            <ac:spMk id="3" creationId="{9A05840F-7922-4D2D-B2B6-DCB7F1554FFC}"/>
          </ac:spMkLst>
        </pc:spChg>
        <pc:spChg chg="add del mod">
          <ac:chgData name="Huang, Po-kai" userId="be743c7d-0ad3-4a01-a6bb-e19e76bd5877" providerId="ADAL" clId="{6D20B641-506B-4CB9-B94C-564B1A0A9E08}" dt="2022-12-07T20:39:20.691" v="6860"/>
          <ac:spMkLst>
            <pc:docMk/>
            <pc:sldMk cId="2041049556" sldId="982"/>
            <ac:spMk id="7" creationId="{A8CA9F3B-F973-4C77-A03D-2288C42070DE}"/>
          </ac:spMkLst>
        </pc:spChg>
        <pc:graphicFrameChg chg="add del mod">
          <ac:chgData name="Huang, Po-kai" userId="be743c7d-0ad3-4a01-a6bb-e19e76bd5877" providerId="ADAL" clId="{6D20B641-506B-4CB9-B94C-564B1A0A9E08}" dt="2022-12-07T20:39:20.691" v="6860"/>
          <ac:graphicFrameMkLst>
            <pc:docMk/>
            <pc:sldMk cId="2041049556" sldId="982"/>
            <ac:graphicFrameMk id="6" creationId="{0C311A8B-DC65-484C-A43C-E9300FCC3A4D}"/>
          </ac:graphicFrameMkLst>
        </pc:graphicFrameChg>
      </pc:sldChg>
      <pc:sldChg chg="modSp new mod ord">
        <pc:chgData name="Huang, Po-kai" userId="be743c7d-0ad3-4a01-a6bb-e19e76bd5877" providerId="ADAL" clId="{6D20B641-506B-4CB9-B94C-564B1A0A9E08}" dt="2022-12-08T17:21:21.248" v="8048" actId="20577"/>
        <pc:sldMkLst>
          <pc:docMk/>
          <pc:sldMk cId="3737024592" sldId="983"/>
        </pc:sldMkLst>
        <pc:spChg chg="mod">
          <ac:chgData name="Huang, Po-kai" userId="be743c7d-0ad3-4a01-a6bb-e19e76bd5877" providerId="ADAL" clId="{6D20B641-506B-4CB9-B94C-564B1A0A9E08}" dt="2022-12-08T15:03:23.161" v="7656" actId="13926"/>
          <ac:spMkLst>
            <pc:docMk/>
            <pc:sldMk cId="3737024592" sldId="983"/>
            <ac:spMk id="2" creationId="{1CA640DB-784A-4F3D-B1F2-44FE22FC5186}"/>
          </ac:spMkLst>
        </pc:spChg>
        <pc:spChg chg="mod">
          <ac:chgData name="Huang, Po-kai" userId="be743c7d-0ad3-4a01-a6bb-e19e76bd5877" providerId="ADAL" clId="{6D20B641-506B-4CB9-B94C-564B1A0A9E08}" dt="2022-12-08T17:21:21.248" v="8048" actId="20577"/>
          <ac:spMkLst>
            <pc:docMk/>
            <pc:sldMk cId="3737024592" sldId="983"/>
            <ac:spMk id="3" creationId="{D3B09696-3D45-49C1-8B2C-EC72C7598C90}"/>
          </ac:spMkLst>
        </pc:spChg>
      </pc:sldChg>
      <pc:sldChg chg="addSp delSp modSp new del mod modNotesTx">
        <pc:chgData name="Huang, Po-kai" userId="be743c7d-0ad3-4a01-a6bb-e19e76bd5877" providerId="ADAL" clId="{6D20B641-506B-4CB9-B94C-564B1A0A9E08}" dt="2022-12-07T20:49:51.859" v="7221" actId="47"/>
        <pc:sldMkLst>
          <pc:docMk/>
          <pc:sldMk cId="4112757615" sldId="984"/>
        </pc:sldMkLst>
        <pc:spChg chg="mod">
          <ac:chgData name="Huang, Po-kai" userId="be743c7d-0ad3-4a01-a6bb-e19e76bd5877" providerId="ADAL" clId="{6D20B641-506B-4CB9-B94C-564B1A0A9E08}" dt="2022-12-04T20:56:54.807" v="3121" actId="20577"/>
          <ac:spMkLst>
            <pc:docMk/>
            <pc:sldMk cId="4112757615" sldId="984"/>
            <ac:spMk id="2" creationId="{A24AC1B0-FA14-45F1-8D37-7199561E7413}"/>
          </ac:spMkLst>
        </pc:spChg>
        <pc:spChg chg="mod">
          <ac:chgData name="Huang, Po-kai" userId="be743c7d-0ad3-4a01-a6bb-e19e76bd5877" providerId="ADAL" clId="{6D20B641-506B-4CB9-B94C-564B1A0A9E08}" dt="2022-12-05T15:45:03.537" v="4890" actId="20577"/>
          <ac:spMkLst>
            <pc:docMk/>
            <pc:sldMk cId="4112757615" sldId="984"/>
            <ac:spMk id="3" creationId="{2BB4A89B-107C-45E3-873D-4DB234B9945B}"/>
          </ac:spMkLst>
        </pc:spChg>
        <pc:spChg chg="add mod">
          <ac:chgData name="Huang, Po-kai" userId="be743c7d-0ad3-4a01-a6bb-e19e76bd5877" providerId="ADAL" clId="{6D20B641-506B-4CB9-B94C-564B1A0A9E08}" dt="2022-12-05T15:24:11.924" v="4277" actId="1076"/>
          <ac:spMkLst>
            <pc:docMk/>
            <pc:sldMk cId="4112757615" sldId="984"/>
            <ac:spMk id="6" creationId="{1A2CB859-5F41-4A0C-BA2D-C8D01F33CF3F}"/>
          </ac:spMkLst>
        </pc:spChg>
        <pc:spChg chg="add mod">
          <ac:chgData name="Huang, Po-kai" userId="be743c7d-0ad3-4a01-a6bb-e19e76bd5877" providerId="ADAL" clId="{6D20B641-506B-4CB9-B94C-564B1A0A9E08}" dt="2022-12-05T15:56:45.754" v="5777" actId="20577"/>
          <ac:spMkLst>
            <pc:docMk/>
            <pc:sldMk cId="4112757615" sldId="984"/>
            <ac:spMk id="8" creationId="{350935B6-5778-49AD-976E-09439003728D}"/>
          </ac:spMkLst>
        </pc:spChg>
        <pc:spChg chg="add mod">
          <ac:chgData name="Huang, Po-kai" userId="be743c7d-0ad3-4a01-a6bb-e19e76bd5877" providerId="ADAL" clId="{6D20B641-506B-4CB9-B94C-564B1A0A9E08}" dt="2022-12-05T15:39:32.762" v="4577" actId="1076"/>
          <ac:spMkLst>
            <pc:docMk/>
            <pc:sldMk cId="4112757615" sldId="984"/>
            <ac:spMk id="9" creationId="{D5C966F0-2EE2-417C-B8A5-BCF6AE06E1E6}"/>
          </ac:spMkLst>
        </pc:spChg>
        <pc:spChg chg="add del mod">
          <ac:chgData name="Huang, Po-kai" userId="be743c7d-0ad3-4a01-a6bb-e19e76bd5877" providerId="ADAL" clId="{6D20B641-506B-4CB9-B94C-564B1A0A9E08}" dt="2022-12-05T15:25:52.112" v="4388" actId="478"/>
          <ac:spMkLst>
            <pc:docMk/>
            <pc:sldMk cId="4112757615" sldId="984"/>
            <ac:spMk id="10" creationId="{79457871-98B4-406F-84F7-EA3D642A05AE}"/>
          </ac:spMkLst>
        </pc:spChg>
        <pc:spChg chg="add del mod">
          <ac:chgData name="Huang, Po-kai" userId="be743c7d-0ad3-4a01-a6bb-e19e76bd5877" providerId="ADAL" clId="{6D20B641-506B-4CB9-B94C-564B1A0A9E08}" dt="2022-12-05T15:26:36.367" v="4394" actId="478"/>
          <ac:spMkLst>
            <pc:docMk/>
            <pc:sldMk cId="4112757615" sldId="984"/>
            <ac:spMk id="13" creationId="{A6D21C80-33F4-426E-8832-EA1F747C873A}"/>
          </ac:spMkLst>
        </pc:spChg>
        <pc:spChg chg="add mod">
          <ac:chgData name="Huang, Po-kai" userId="be743c7d-0ad3-4a01-a6bb-e19e76bd5877" providerId="ADAL" clId="{6D20B641-506B-4CB9-B94C-564B1A0A9E08}" dt="2022-12-05T15:44:05.202" v="4839" actId="20577"/>
          <ac:spMkLst>
            <pc:docMk/>
            <pc:sldMk cId="4112757615" sldId="984"/>
            <ac:spMk id="14" creationId="{BF97DA6D-E090-48AE-B1EA-E9F4DB49EE74}"/>
          </ac:spMkLst>
        </pc:spChg>
        <pc:spChg chg="add mod">
          <ac:chgData name="Huang, Po-kai" userId="be743c7d-0ad3-4a01-a6bb-e19e76bd5877" providerId="ADAL" clId="{6D20B641-506B-4CB9-B94C-564B1A0A9E08}" dt="2022-12-05T15:28:12.687" v="4404" actId="20577"/>
          <ac:spMkLst>
            <pc:docMk/>
            <pc:sldMk cId="4112757615" sldId="984"/>
            <ac:spMk id="15" creationId="{A484D556-DD81-4843-89D1-A35C9CDEFA95}"/>
          </ac:spMkLst>
        </pc:spChg>
        <pc:spChg chg="add mod">
          <ac:chgData name="Huang, Po-kai" userId="be743c7d-0ad3-4a01-a6bb-e19e76bd5877" providerId="ADAL" clId="{6D20B641-506B-4CB9-B94C-564B1A0A9E08}" dt="2022-12-05T15:40:13.887" v="4583" actId="13926"/>
          <ac:spMkLst>
            <pc:docMk/>
            <pc:sldMk cId="4112757615" sldId="984"/>
            <ac:spMk id="16" creationId="{B5294132-B2BD-489C-8DE2-3EF8B0212300}"/>
          </ac:spMkLst>
        </pc:spChg>
        <pc:spChg chg="add mod">
          <ac:chgData name="Huang, Po-kai" userId="be743c7d-0ad3-4a01-a6bb-e19e76bd5877" providerId="ADAL" clId="{6D20B641-506B-4CB9-B94C-564B1A0A9E08}" dt="2022-12-05T15:40:11.371" v="4582" actId="13926"/>
          <ac:spMkLst>
            <pc:docMk/>
            <pc:sldMk cId="4112757615" sldId="984"/>
            <ac:spMk id="17" creationId="{0FFCF719-D748-4422-A4E4-0DCFDDD8F98C}"/>
          </ac:spMkLst>
        </pc:spChg>
        <pc:picChg chg="add mod">
          <ac:chgData name="Huang, Po-kai" userId="be743c7d-0ad3-4a01-a6bb-e19e76bd5877" providerId="ADAL" clId="{6D20B641-506B-4CB9-B94C-564B1A0A9E08}" dt="2022-12-05T15:38:08.826" v="4569" actId="1076"/>
          <ac:picMkLst>
            <pc:docMk/>
            <pc:sldMk cId="4112757615" sldId="984"/>
            <ac:picMk id="7" creationId="{E025A5ED-EB05-40D8-B2AE-BC2DED0B38BE}"/>
          </ac:picMkLst>
        </pc:picChg>
        <pc:cxnChg chg="add mod">
          <ac:chgData name="Huang, Po-kai" userId="be743c7d-0ad3-4a01-a6bb-e19e76bd5877" providerId="ADAL" clId="{6D20B641-506B-4CB9-B94C-564B1A0A9E08}" dt="2022-12-05T15:27:07.963" v="4395" actId="1076"/>
          <ac:cxnSpMkLst>
            <pc:docMk/>
            <pc:sldMk cId="4112757615" sldId="984"/>
            <ac:cxnSpMk id="12" creationId="{29165D18-BB05-4B01-9770-58005D3D1E0C}"/>
          </ac:cxnSpMkLst>
        </pc:cxnChg>
      </pc:sldChg>
      <pc:sldChg chg="modSp new del mod">
        <pc:chgData name="Huang, Po-kai" userId="be743c7d-0ad3-4a01-a6bb-e19e76bd5877" providerId="ADAL" clId="{6D20B641-506B-4CB9-B94C-564B1A0A9E08}" dt="2022-12-07T20:49:43.978" v="7219" actId="47"/>
        <pc:sldMkLst>
          <pc:docMk/>
          <pc:sldMk cId="600020967" sldId="985"/>
        </pc:sldMkLst>
        <pc:spChg chg="mod">
          <ac:chgData name="Huang, Po-kai" userId="be743c7d-0ad3-4a01-a6bb-e19e76bd5877" providerId="ADAL" clId="{6D20B641-506B-4CB9-B94C-564B1A0A9E08}" dt="2022-12-05T15:01:56.426" v="3652" actId="20577"/>
          <ac:spMkLst>
            <pc:docMk/>
            <pc:sldMk cId="600020967" sldId="985"/>
            <ac:spMk id="2" creationId="{4A1BC002-1566-4384-8DF0-CB2844684EA0}"/>
          </ac:spMkLst>
        </pc:spChg>
        <pc:spChg chg="mod">
          <ac:chgData name="Huang, Po-kai" userId="be743c7d-0ad3-4a01-a6bb-e19e76bd5877" providerId="ADAL" clId="{6D20B641-506B-4CB9-B94C-564B1A0A9E08}" dt="2022-12-05T15:18:18.586" v="4140" actId="20577"/>
          <ac:spMkLst>
            <pc:docMk/>
            <pc:sldMk cId="600020967" sldId="985"/>
            <ac:spMk id="3" creationId="{2485AF18-7A68-423B-9220-2F29ADE85BB5}"/>
          </ac:spMkLst>
        </pc:spChg>
      </pc:sldChg>
      <pc:sldChg chg="addSp modSp new del mod">
        <pc:chgData name="Huang, Po-kai" userId="be743c7d-0ad3-4a01-a6bb-e19e76bd5877" providerId="ADAL" clId="{6D20B641-506B-4CB9-B94C-564B1A0A9E08}" dt="2022-12-07T20:49:45.992" v="7220" actId="47"/>
        <pc:sldMkLst>
          <pc:docMk/>
          <pc:sldMk cId="2998499187" sldId="986"/>
        </pc:sldMkLst>
        <pc:spChg chg="add mod">
          <ac:chgData name="Huang, Po-kai" userId="be743c7d-0ad3-4a01-a6bb-e19e76bd5877" providerId="ADAL" clId="{6D20B641-506B-4CB9-B94C-564B1A0A9E08}" dt="2022-12-05T15:18:48.690" v="4158" actId="14100"/>
          <ac:spMkLst>
            <pc:docMk/>
            <pc:sldMk cId="2998499187" sldId="986"/>
            <ac:spMk id="6" creationId="{A5BC1A19-7671-425D-BAD3-8ABABBE673B9}"/>
          </ac:spMkLst>
        </pc:spChg>
      </pc:sldChg>
      <pc:sldChg chg="modSp new del mod">
        <pc:chgData name="Huang, Po-kai" userId="be743c7d-0ad3-4a01-a6bb-e19e76bd5877" providerId="ADAL" clId="{6D20B641-506B-4CB9-B94C-564B1A0A9E08}" dt="2022-12-07T20:49:55.009" v="7222" actId="47"/>
        <pc:sldMkLst>
          <pc:docMk/>
          <pc:sldMk cId="3727671167" sldId="987"/>
        </pc:sldMkLst>
        <pc:spChg chg="mod">
          <ac:chgData name="Huang, Po-kai" userId="be743c7d-0ad3-4a01-a6bb-e19e76bd5877" providerId="ADAL" clId="{6D20B641-506B-4CB9-B94C-564B1A0A9E08}" dt="2022-12-05T15:41:09.322" v="4616" actId="20577"/>
          <ac:spMkLst>
            <pc:docMk/>
            <pc:sldMk cId="3727671167" sldId="987"/>
            <ac:spMk id="3" creationId="{26FDA66C-87EA-481E-BAAD-53043B38ED4B}"/>
          </ac:spMkLst>
        </pc:spChg>
      </pc:sldChg>
      <pc:sldChg chg="modSp new del mod">
        <pc:chgData name="Huang, Po-kai" userId="be743c7d-0ad3-4a01-a6bb-e19e76bd5877" providerId="ADAL" clId="{6D20B641-506B-4CB9-B94C-564B1A0A9E08}" dt="2022-12-07T20:49:56.709" v="7223" actId="47"/>
        <pc:sldMkLst>
          <pc:docMk/>
          <pc:sldMk cId="3333244534" sldId="988"/>
        </pc:sldMkLst>
        <pc:spChg chg="mod">
          <ac:chgData name="Huang, Po-kai" userId="be743c7d-0ad3-4a01-a6bb-e19e76bd5877" providerId="ADAL" clId="{6D20B641-506B-4CB9-B94C-564B1A0A9E08}" dt="2022-12-05T15:49:55.101" v="5310" actId="20577"/>
          <ac:spMkLst>
            <pc:docMk/>
            <pc:sldMk cId="3333244534" sldId="988"/>
            <ac:spMk id="3" creationId="{269CC99A-4750-4526-BEBF-64C697C19F6B}"/>
          </ac:spMkLst>
        </pc:spChg>
      </pc:sldChg>
      <pc:sldChg chg="addSp delSp modSp new del mod">
        <pc:chgData name="Huang, Po-kai" userId="be743c7d-0ad3-4a01-a6bb-e19e76bd5877" providerId="ADAL" clId="{6D20B641-506B-4CB9-B94C-564B1A0A9E08}" dt="2022-12-07T20:50:03.287" v="7224" actId="47"/>
        <pc:sldMkLst>
          <pc:docMk/>
          <pc:sldMk cId="1612123552" sldId="989"/>
        </pc:sldMkLst>
        <pc:spChg chg="mod">
          <ac:chgData name="Huang, Po-kai" userId="be743c7d-0ad3-4a01-a6bb-e19e76bd5877" providerId="ADAL" clId="{6D20B641-506B-4CB9-B94C-564B1A0A9E08}" dt="2022-12-05T16:06:32.011" v="5933" actId="20577"/>
          <ac:spMkLst>
            <pc:docMk/>
            <pc:sldMk cId="1612123552" sldId="989"/>
            <ac:spMk id="3" creationId="{D994CABD-6ADD-48E6-9BD3-8FE9374EFF97}"/>
          </ac:spMkLst>
        </pc:spChg>
        <pc:graphicFrameChg chg="add del mod">
          <ac:chgData name="Huang, Po-kai" userId="be743c7d-0ad3-4a01-a6bb-e19e76bd5877" providerId="ADAL" clId="{6D20B641-506B-4CB9-B94C-564B1A0A9E08}" dt="2022-12-05T16:06:15.377" v="5932" actId="478"/>
          <ac:graphicFrameMkLst>
            <pc:docMk/>
            <pc:sldMk cId="1612123552" sldId="989"/>
            <ac:graphicFrameMk id="6" creationId="{B2C66BEF-86DD-428F-AA83-C305CC266FA2}"/>
          </ac:graphicFrameMkLst>
        </pc:graphicFrameChg>
      </pc:sldChg>
      <pc:sldChg chg="addSp delSp modSp new mod">
        <pc:chgData name="Huang, Po-kai" userId="be743c7d-0ad3-4a01-a6bb-e19e76bd5877" providerId="ADAL" clId="{6D20B641-506B-4CB9-B94C-564B1A0A9E08}" dt="2022-12-12T05:17:23.236" v="8283" actId="20577"/>
        <pc:sldMkLst>
          <pc:docMk/>
          <pc:sldMk cId="293224798" sldId="990"/>
        </pc:sldMkLst>
        <pc:spChg chg="mod">
          <ac:chgData name="Huang, Po-kai" userId="be743c7d-0ad3-4a01-a6bb-e19e76bd5877" providerId="ADAL" clId="{6D20B641-506B-4CB9-B94C-564B1A0A9E08}" dt="2022-12-08T15:07:08.084" v="7962" actId="13926"/>
          <ac:spMkLst>
            <pc:docMk/>
            <pc:sldMk cId="293224798" sldId="990"/>
            <ac:spMk id="2" creationId="{EB1ABA48-DC1C-4539-9C27-23F68FF2B98C}"/>
          </ac:spMkLst>
        </pc:spChg>
        <pc:spChg chg="mod">
          <ac:chgData name="Huang, Po-kai" userId="be743c7d-0ad3-4a01-a6bb-e19e76bd5877" providerId="ADAL" clId="{6D20B641-506B-4CB9-B94C-564B1A0A9E08}" dt="2022-12-12T05:17:23.236" v="8283" actId="20577"/>
          <ac:spMkLst>
            <pc:docMk/>
            <pc:sldMk cId="293224798" sldId="990"/>
            <ac:spMk id="3" creationId="{43A3FF31-4BAA-4C5E-AF17-C768EC441FF8}"/>
          </ac:spMkLst>
        </pc:spChg>
        <pc:spChg chg="add del mod">
          <ac:chgData name="Huang, Po-kai" userId="be743c7d-0ad3-4a01-a6bb-e19e76bd5877" providerId="ADAL" clId="{6D20B641-506B-4CB9-B94C-564B1A0A9E08}" dt="2022-12-09T17:44:44.869" v="8185" actId="478"/>
          <ac:spMkLst>
            <pc:docMk/>
            <pc:sldMk cId="293224798" sldId="990"/>
            <ac:spMk id="6" creationId="{64235FCB-4C38-4984-9721-93841C68DB75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7" creationId="{C218E59C-46C9-413C-AB5C-101B859F40C0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8" creationId="{491928AB-2B88-4E25-8FDE-81C56F949BBF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9" creationId="{B6B7A55A-965C-4986-B056-ED59C1A29C65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10" creationId="{584F2B2D-5EB4-41C5-B469-2D0D1C06C86D}"/>
          </ac:spMkLst>
        </pc:spChg>
        <pc:spChg chg="add del mod">
          <ac:chgData name="Huang, Po-kai" userId="be743c7d-0ad3-4a01-a6bb-e19e76bd5877" providerId="ADAL" clId="{6D20B641-506B-4CB9-B94C-564B1A0A9E08}" dt="2022-12-07T20:27:33.833" v="6175" actId="478"/>
          <ac:spMkLst>
            <pc:docMk/>
            <pc:sldMk cId="293224798" sldId="990"/>
            <ac:spMk id="11" creationId="{50A41BFF-5499-495D-97EF-9C92C3167F9C}"/>
          </ac:spMkLst>
        </pc:spChg>
        <pc:spChg chg="add mod">
          <ac:chgData name="Huang, Po-kai" userId="be743c7d-0ad3-4a01-a6bb-e19e76bd5877" providerId="ADAL" clId="{6D20B641-506B-4CB9-B94C-564B1A0A9E08}" dt="2022-12-12T05:15:34.159" v="8204" actId="1076"/>
          <ac:spMkLst>
            <pc:docMk/>
            <pc:sldMk cId="293224798" sldId="990"/>
            <ac:spMk id="11" creationId="{7113E388-03E9-47AD-82F5-543FB1B13D7D}"/>
          </ac:spMkLst>
        </pc:spChg>
        <pc:spChg chg="add del mod">
          <ac:chgData name="Huang, Po-kai" userId="be743c7d-0ad3-4a01-a6bb-e19e76bd5877" providerId="ADAL" clId="{6D20B641-506B-4CB9-B94C-564B1A0A9E08}" dt="2022-12-07T20:27:33.833" v="6175" actId="478"/>
          <ac:spMkLst>
            <pc:docMk/>
            <pc:sldMk cId="293224798" sldId="990"/>
            <ac:spMk id="12" creationId="{67B2DA2C-84C7-4BF7-9155-7119B6E59B15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13" creationId="{5A9042D1-343A-4949-88C8-392E3E33E5D8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14" creationId="{BC97B870-8B54-4000-B765-3DF9688B5012}"/>
          </ac:spMkLst>
        </pc:spChg>
        <pc:spChg chg="add mod">
          <ac:chgData name="Huang, Po-kai" userId="be743c7d-0ad3-4a01-a6bb-e19e76bd5877" providerId="ADAL" clId="{6D20B641-506B-4CB9-B94C-564B1A0A9E08}" dt="2022-12-08T17:22:55.188" v="8066" actId="20577"/>
          <ac:spMkLst>
            <pc:docMk/>
            <pc:sldMk cId="293224798" sldId="990"/>
            <ac:spMk id="15" creationId="{B93ED6A2-71B1-46D2-8782-CB20B925BCDC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16" creationId="{2F85E412-9446-4359-BEAF-FDC79EC8E371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19" creationId="{78F32E06-A6E6-42F7-90DC-11716FABB30A}"/>
          </ac:spMkLst>
        </pc:spChg>
        <pc:spChg chg="add mod">
          <ac:chgData name="Huang, Po-kai" userId="be743c7d-0ad3-4a01-a6bb-e19e76bd5877" providerId="ADAL" clId="{6D20B641-506B-4CB9-B94C-564B1A0A9E08}" dt="2022-12-12T05:15:37.646" v="8205" actId="14100"/>
          <ac:spMkLst>
            <pc:docMk/>
            <pc:sldMk cId="293224798" sldId="990"/>
            <ac:spMk id="20" creationId="{8104F3C9-6157-4EF5-BB49-E3A7D9E3493D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22" creationId="{F418FB65-CE64-4A27-9C4D-14086026CC05}"/>
          </ac:spMkLst>
        </pc:spChg>
        <pc:spChg chg="add del mod">
          <ac:chgData name="Huang, Po-kai" userId="be743c7d-0ad3-4a01-a6bb-e19e76bd5877" providerId="ADAL" clId="{6D20B641-506B-4CB9-B94C-564B1A0A9E08}" dt="2022-12-09T17:44:43.726" v="8184" actId="478"/>
          <ac:spMkLst>
            <pc:docMk/>
            <pc:sldMk cId="293224798" sldId="990"/>
            <ac:spMk id="24" creationId="{A3BA3583-F93C-4768-9B7B-FF434146EBBC}"/>
          </ac:spMkLst>
        </pc:spChg>
        <pc:spChg chg="add del mod">
          <ac:chgData name="Huang, Po-kai" userId="be743c7d-0ad3-4a01-a6bb-e19e76bd5877" providerId="ADAL" clId="{6D20B641-506B-4CB9-B94C-564B1A0A9E08}" dt="2022-12-07T20:37:05.097" v="6737"/>
          <ac:spMkLst>
            <pc:docMk/>
            <pc:sldMk cId="293224798" sldId="990"/>
            <ac:spMk id="24" creationId="{FCEC8218-CCCC-4937-BF4B-F7DD6B581332}"/>
          </ac:spMkLst>
        </pc:spChg>
        <pc:spChg chg="add mod">
          <ac:chgData name="Huang, Po-kai" userId="be743c7d-0ad3-4a01-a6bb-e19e76bd5877" providerId="ADAL" clId="{6D20B641-506B-4CB9-B94C-564B1A0A9E08}" dt="2022-12-08T17:21:51.948" v="8051" actId="1035"/>
          <ac:spMkLst>
            <pc:docMk/>
            <pc:sldMk cId="293224798" sldId="990"/>
            <ac:spMk id="25" creationId="{4186B370-6964-4B74-AE36-F4C7692CC2EA}"/>
          </ac:spMkLst>
        </pc:spChg>
        <pc:spChg chg="add mod">
          <ac:chgData name="Huang, Po-kai" userId="be743c7d-0ad3-4a01-a6bb-e19e76bd5877" providerId="ADAL" clId="{6D20B641-506B-4CB9-B94C-564B1A0A9E08}" dt="2022-12-12T05:15:04.149" v="8193" actId="1076"/>
          <ac:spMkLst>
            <pc:docMk/>
            <pc:sldMk cId="293224798" sldId="990"/>
            <ac:spMk id="26" creationId="{0D5C6860-46EC-4FB8-9AD5-7F0AFA9916C7}"/>
          </ac:spMkLst>
        </pc:spChg>
        <pc:picChg chg="add del mod">
          <ac:chgData name="Huang, Po-kai" userId="be743c7d-0ad3-4a01-a6bb-e19e76bd5877" providerId="ADAL" clId="{6D20B641-506B-4CB9-B94C-564B1A0A9E08}" dt="2022-12-07T20:29:48.634" v="6307" actId="478"/>
          <ac:picMkLst>
            <pc:docMk/>
            <pc:sldMk cId="293224798" sldId="990"/>
            <ac:picMk id="6" creationId="{334B6AFE-210F-4F39-963E-7E198A9B51D3}"/>
          </ac:picMkLst>
        </pc:picChg>
        <pc:cxnChg chg="add mod">
          <ac:chgData name="Huang, Po-kai" userId="be743c7d-0ad3-4a01-a6bb-e19e76bd5877" providerId="ADAL" clId="{6D20B641-506B-4CB9-B94C-564B1A0A9E08}" dt="2022-12-08T17:21:51.948" v="8051" actId="1035"/>
          <ac:cxnSpMkLst>
            <pc:docMk/>
            <pc:sldMk cId="293224798" sldId="990"/>
            <ac:cxnSpMk id="18" creationId="{E7468155-B453-46B4-8B3D-2D5282F85A9C}"/>
          </ac:cxnSpMkLst>
        </pc:cxnChg>
        <pc:cxnChg chg="add mod">
          <ac:chgData name="Huang, Po-kai" userId="be743c7d-0ad3-4a01-a6bb-e19e76bd5877" providerId="ADAL" clId="{6D20B641-506B-4CB9-B94C-564B1A0A9E08}" dt="2022-12-12T05:15:43.410" v="8206" actId="14100"/>
          <ac:cxnSpMkLst>
            <pc:docMk/>
            <pc:sldMk cId="293224798" sldId="990"/>
            <ac:cxnSpMk id="21" creationId="{3EBA8636-D7C8-4A3E-B681-E0FF736B374A}"/>
          </ac:cxnSpMkLst>
        </pc:cxnChg>
        <pc:cxnChg chg="add mod">
          <ac:chgData name="Huang, Po-kai" userId="be743c7d-0ad3-4a01-a6bb-e19e76bd5877" providerId="ADAL" clId="{6D20B641-506B-4CB9-B94C-564B1A0A9E08}" dt="2022-12-08T17:21:51.948" v="8051" actId="1035"/>
          <ac:cxnSpMkLst>
            <pc:docMk/>
            <pc:sldMk cId="293224798" sldId="990"/>
            <ac:cxnSpMk id="23" creationId="{03FE3C8A-9D97-471D-9E70-ECEC38F86E8C}"/>
          </ac:cxnSpMkLst>
        </pc:cxnChg>
        <pc:cxnChg chg="add del mod">
          <ac:chgData name="Huang, Po-kai" userId="be743c7d-0ad3-4a01-a6bb-e19e76bd5877" providerId="ADAL" clId="{6D20B641-506B-4CB9-B94C-564B1A0A9E08}" dt="2022-12-07T20:37:05.097" v="6737"/>
          <ac:cxnSpMkLst>
            <pc:docMk/>
            <pc:sldMk cId="293224798" sldId="990"/>
            <ac:cxnSpMk id="23" creationId="{AC540EE5-8D4C-408C-9A52-71706B7E9743}"/>
          </ac:cxnSpMkLst>
        </pc:cxnChg>
        <pc:cxnChg chg="add mod">
          <ac:chgData name="Huang, Po-kai" userId="be743c7d-0ad3-4a01-a6bb-e19e76bd5877" providerId="ADAL" clId="{6D20B641-506B-4CB9-B94C-564B1A0A9E08}" dt="2022-12-12T05:14:53.690" v="8191" actId="14100"/>
          <ac:cxnSpMkLst>
            <pc:docMk/>
            <pc:sldMk cId="293224798" sldId="990"/>
            <ac:cxnSpMk id="24" creationId="{D5694FE3-0094-4283-8D93-53CB4084C4C8}"/>
          </ac:cxnSpMkLst>
        </pc:cxnChg>
        <pc:cxnChg chg="add mod">
          <ac:chgData name="Huang, Po-kai" userId="be743c7d-0ad3-4a01-a6bb-e19e76bd5877" providerId="ADAL" clId="{6D20B641-506B-4CB9-B94C-564B1A0A9E08}" dt="2022-12-12T05:15:31.465" v="8203" actId="14100"/>
          <ac:cxnSpMkLst>
            <pc:docMk/>
            <pc:sldMk cId="293224798" sldId="990"/>
            <ac:cxnSpMk id="27" creationId="{CA64CFFC-B875-4A56-AFFF-9F17734DA38E}"/>
          </ac:cxnSpMkLst>
        </pc:cxnChg>
        <pc:cxnChg chg="add mod">
          <ac:chgData name="Huang, Po-kai" userId="be743c7d-0ad3-4a01-a6bb-e19e76bd5877" providerId="ADAL" clId="{6D20B641-506B-4CB9-B94C-564B1A0A9E08}" dt="2022-12-12T05:15:49.598" v="8209" actId="14100"/>
          <ac:cxnSpMkLst>
            <pc:docMk/>
            <pc:sldMk cId="293224798" sldId="990"/>
            <ac:cxnSpMk id="29" creationId="{27E55460-A9BC-4033-A545-FC83420B2D06}"/>
          </ac:cxnSpMkLst>
        </pc:cxnChg>
      </pc:sldChg>
      <pc:sldChg chg="modSp new del mod">
        <pc:chgData name="Huang, Po-kai" userId="be743c7d-0ad3-4a01-a6bb-e19e76bd5877" providerId="ADAL" clId="{6D20B641-506B-4CB9-B94C-564B1A0A9E08}" dt="2022-12-08T15:00:28.989" v="7601" actId="47"/>
        <pc:sldMkLst>
          <pc:docMk/>
          <pc:sldMk cId="747474693" sldId="991"/>
        </pc:sldMkLst>
        <pc:spChg chg="mod">
          <ac:chgData name="Huang, Po-kai" userId="be743c7d-0ad3-4a01-a6bb-e19e76bd5877" providerId="ADAL" clId="{6D20B641-506B-4CB9-B94C-564B1A0A9E08}" dt="2022-12-08T14:59:20.540" v="7600" actId="20577"/>
          <ac:spMkLst>
            <pc:docMk/>
            <pc:sldMk cId="747474693" sldId="991"/>
            <ac:spMk id="3" creationId="{1E6EEE75-6F75-4D75-9FCD-694FEF12047A}"/>
          </ac:spMkLst>
        </pc:spChg>
      </pc:sldChg>
      <pc:sldChg chg="addSp delSp modSp new del mod">
        <pc:chgData name="Huang, Po-kai" userId="be743c7d-0ad3-4a01-a6bb-e19e76bd5877" providerId="ADAL" clId="{6D20B641-506B-4CB9-B94C-564B1A0A9E08}" dt="2022-12-08T17:43:56.481" v="8070" actId="47"/>
        <pc:sldMkLst>
          <pc:docMk/>
          <pc:sldMk cId="3595427842" sldId="991"/>
        </pc:sldMkLst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6" creationId="{CEA3FB9E-9529-4999-AEF8-E3AD41BEFF24}"/>
          </ac:spMkLst>
        </pc:spChg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7" creationId="{9F86FC60-8BDB-4F15-AF57-0757B7453ED6}"/>
          </ac:spMkLst>
        </pc:spChg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8" creationId="{C12D0C7E-709D-4837-84AB-FFECAA09375E}"/>
          </ac:spMkLst>
        </pc:spChg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9" creationId="{B19DC1D4-B3E4-4C9D-85F0-774143680F4C}"/>
          </ac:spMkLst>
        </pc:spChg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10" creationId="{BEA209A8-FD29-4B33-BE94-9BB734411BE6}"/>
          </ac:spMkLst>
        </pc:spChg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11" creationId="{19193A68-5165-4C7B-9CAD-5CAF6E6EBE66}"/>
          </ac:spMkLst>
        </pc:spChg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12" creationId="{59CB8943-E9DB-4566-9C27-04FA98320FDE}"/>
          </ac:spMkLst>
        </pc:spChg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13" creationId="{09282154-EFEF-4EB0-8BC0-831DAFF44C99}"/>
          </ac:spMkLst>
        </pc:spChg>
        <pc:spChg chg="add del mod">
          <ac:chgData name="Huang, Po-kai" userId="be743c7d-0ad3-4a01-a6bb-e19e76bd5877" providerId="ADAL" clId="{6D20B641-506B-4CB9-B94C-564B1A0A9E08}" dt="2022-12-08T17:32:46.834" v="8069" actId="478"/>
          <ac:spMkLst>
            <pc:docMk/>
            <pc:sldMk cId="3595427842" sldId="991"/>
            <ac:spMk id="15" creationId="{4E3F1881-C013-4043-B861-FC58BACF2F75}"/>
          </ac:spMkLst>
        </pc:spChg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17" creationId="{61964B3F-0E2B-475C-8595-6E79ED53F853}"/>
          </ac:spMkLst>
        </pc:spChg>
        <pc:spChg chg="add mod">
          <ac:chgData name="Huang, Po-kai" userId="be743c7d-0ad3-4a01-a6bb-e19e76bd5877" providerId="ADAL" clId="{6D20B641-506B-4CB9-B94C-564B1A0A9E08}" dt="2022-12-08T17:32:37.807" v="8068"/>
          <ac:spMkLst>
            <pc:docMk/>
            <pc:sldMk cId="3595427842" sldId="991"/>
            <ac:spMk id="18" creationId="{DAE8C0C5-7051-472B-B513-17AEA69EE354}"/>
          </ac:spMkLst>
        </pc:spChg>
        <pc:spChg chg="add del mod">
          <ac:chgData name="Huang, Po-kai" userId="be743c7d-0ad3-4a01-a6bb-e19e76bd5877" providerId="ADAL" clId="{6D20B641-506B-4CB9-B94C-564B1A0A9E08}" dt="2022-12-08T17:32:46.834" v="8069" actId="478"/>
          <ac:spMkLst>
            <pc:docMk/>
            <pc:sldMk cId="3595427842" sldId="991"/>
            <ac:spMk id="19" creationId="{E9FB4041-7826-48D9-8BB2-B5D768E053DD}"/>
          </ac:spMkLst>
        </pc:spChg>
        <pc:spChg chg="add del mod">
          <ac:chgData name="Huang, Po-kai" userId="be743c7d-0ad3-4a01-a6bb-e19e76bd5877" providerId="ADAL" clId="{6D20B641-506B-4CB9-B94C-564B1A0A9E08}" dt="2022-12-08T17:32:46.834" v="8069" actId="478"/>
          <ac:spMkLst>
            <pc:docMk/>
            <pc:sldMk cId="3595427842" sldId="991"/>
            <ac:spMk id="21" creationId="{C974DDA8-D4E9-4D8E-BF34-9C33288DE76D}"/>
          </ac:spMkLst>
        </pc:spChg>
        <pc:cxnChg chg="add del mod">
          <ac:chgData name="Huang, Po-kai" userId="be743c7d-0ad3-4a01-a6bb-e19e76bd5877" providerId="ADAL" clId="{6D20B641-506B-4CB9-B94C-564B1A0A9E08}" dt="2022-12-08T17:32:46.834" v="8069" actId="478"/>
          <ac:cxnSpMkLst>
            <pc:docMk/>
            <pc:sldMk cId="3595427842" sldId="991"/>
            <ac:cxnSpMk id="14" creationId="{E6DAE1AC-BE72-40CC-873C-9BF39E7B454B}"/>
          </ac:cxnSpMkLst>
        </pc:cxnChg>
        <pc:cxnChg chg="add mod">
          <ac:chgData name="Huang, Po-kai" userId="be743c7d-0ad3-4a01-a6bb-e19e76bd5877" providerId="ADAL" clId="{6D20B641-506B-4CB9-B94C-564B1A0A9E08}" dt="2022-12-08T17:32:37.807" v="8068"/>
          <ac:cxnSpMkLst>
            <pc:docMk/>
            <pc:sldMk cId="3595427842" sldId="991"/>
            <ac:cxnSpMk id="16" creationId="{7079CE92-0F6D-4E12-97C5-3259684C2CDD}"/>
          </ac:cxnSpMkLst>
        </pc:cxnChg>
        <pc:cxnChg chg="add del mod">
          <ac:chgData name="Huang, Po-kai" userId="be743c7d-0ad3-4a01-a6bb-e19e76bd5877" providerId="ADAL" clId="{6D20B641-506B-4CB9-B94C-564B1A0A9E08}" dt="2022-12-08T17:32:46.834" v="8069" actId="478"/>
          <ac:cxnSpMkLst>
            <pc:docMk/>
            <pc:sldMk cId="3595427842" sldId="991"/>
            <ac:cxnSpMk id="20" creationId="{00663AA5-CD9C-4707-8831-130E52254503}"/>
          </ac:cxnSpMkLst>
        </pc:cxnChg>
      </pc:sldChg>
      <pc:sldMasterChg chg="modSp mod modSldLayout">
        <pc:chgData name="Huang, Po-kai" userId="be743c7d-0ad3-4a01-a6bb-e19e76bd5877" providerId="ADAL" clId="{6D20B641-506B-4CB9-B94C-564B1A0A9E08}" dt="2022-12-02T22:26:47.945" v="23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D20B641-506B-4CB9-B94C-564B1A0A9E08}" dt="2022-12-02T22:26:25.651" v="21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6D20B641-506B-4CB9-B94C-564B1A0A9E08}" dt="2022-12-02T22:26:17.561" v="15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6D20B641-506B-4CB9-B94C-564B1A0A9E08}" dt="2022-12-02T22:26:44.970" v="22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6D20B641-506B-4CB9-B94C-564B1A0A9E08}" dt="2022-12-02T22:26:44.970" v="22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6D20B641-506B-4CB9-B94C-564B1A0A9E08}" dt="2022-12-02T22:26:47.945" v="23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6D20B641-506B-4CB9-B94C-564B1A0A9E08}" dt="2022-12-02T22:26:47.945" v="23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Huang, Po-kai" userId="be743c7d-0ad3-4a01-a6bb-e19e76bd5877" providerId="ADAL" clId="{14B67FBE-9B52-4625-AD5B-B50A643F88AA}"/>
    <pc:docChg chg="undo custSel modSld sldOrd modMainMaster">
      <pc:chgData name="Huang, Po-kai" userId="be743c7d-0ad3-4a01-a6bb-e19e76bd5877" providerId="ADAL" clId="{14B67FBE-9B52-4625-AD5B-B50A643F88AA}" dt="2023-03-13T03:34:42.981" v="367" actId="20577"/>
      <pc:docMkLst>
        <pc:docMk/>
      </pc:docMkLst>
      <pc:sldChg chg="modSp mod">
        <pc:chgData name="Huang, Po-kai" userId="be743c7d-0ad3-4a01-a6bb-e19e76bd5877" providerId="ADAL" clId="{14B67FBE-9B52-4625-AD5B-B50A643F88AA}" dt="2023-03-13T03:34:42.981" v="367" actId="20577"/>
        <pc:sldMkLst>
          <pc:docMk/>
          <pc:sldMk cId="0" sldId="331"/>
        </pc:sldMkLst>
        <pc:spChg chg="mod">
          <ac:chgData name="Huang, Po-kai" userId="be743c7d-0ad3-4a01-a6bb-e19e76bd5877" providerId="ADAL" clId="{14B67FBE-9B52-4625-AD5B-B50A643F88AA}" dt="2023-03-13T03:34:42.981" v="367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Huang, Po-kai" userId="be743c7d-0ad3-4a01-a6bb-e19e76bd5877" providerId="ADAL" clId="{14B67FBE-9B52-4625-AD5B-B50A643F88AA}" dt="2023-03-06T23:46:31.715" v="20" actId="20577"/>
        <pc:sldMkLst>
          <pc:docMk/>
          <pc:sldMk cId="3462634882" sldId="979"/>
        </pc:sldMkLst>
        <pc:spChg chg="mod">
          <ac:chgData name="Huang, Po-kai" userId="be743c7d-0ad3-4a01-a6bb-e19e76bd5877" providerId="ADAL" clId="{14B67FBE-9B52-4625-AD5B-B50A643F88AA}" dt="2023-03-06T23:46:31.715" v="20" actId="20577"/>
          <ac:spMkLst>
            <pc:docMk/>
            <pc:sldMk cId="3462634882" sldId="979"/>
            <ac:spMk id="3" creationId="{068EB41F-E9EA-4EDA-99C6-1DB5135A350F}"/>
          </ac:spMkLst>
        </pc:spChg>
      </pc:sldChg>
      <pc:sldChg chg="modSp mod">
        <pc:chgData name="Huang, Po-kai" userId="be743c7d-0ad3-4a01-a6bb-e19e76bd5877" providerId="ADAL" clId="{14B67FBE-9B52-4625-AD5B-B50A643F88AA}" dt="2023-03-06T23:46:14.309" v="13"/>
        <pc:sldMkLst>
          <pc:docMk/>
          <pc:sldMk cId="2019773917" sldId="981"/>
        </pc:sldMkLst>
        <pc:spChg chg="mod">
          <ac:chgData name="Huang, Po-kai" userId="be743c7d-0ad3-4a01-a6bb-e19e76bd5877" providerId="ADAL" clId="{14B67FBE-9B52-4625-AD5B-B50A643F88AA}" dt="2023-03-06T23:46:14.309" v="13"/>
          <ac:spMkLst>
            <pc:docMk/>
            <pc:sldMk cId="2019773917" sldId="981"/>
            <ac:spMk id="3" creationId="{068EB41F-E9EA-4EDA-99C6-1DB5135A350F}"/>
          </ac:spMkLst>
        </pc:spChg>
      </pc:sldChg>
      <pc:sldChg chg="modSp mod ord">
        <pc:chgData name="Huang, Po-kai" userId="be743c7d-0ad3-4a01-a6bb-e19e76bd5877" providerId="ADAL" clId="{14B67FBE-9B52-4625-AD5B-B50A643F88AA}" dt="2023-03-06T23:53:21.177" v="361" actId="20577"/>
        <pc:sldMkLst>
          <pc:docMk/>
          <pc:sldMk cId="2041049556" sldId="982"/>
        </pc:sldMkLst>
        <pc:spChg chg="mod">
          <ac:chgData name="Huang, Po-kai" userId="be743c7d-0ad3-4a01-a6bb-e19e76bd5877" providerId="ADAL" clId="{14B67FBE-9B52-4625-AD5B-B50A643F88AA}" dt="2023-03-06T23:53:21.177" v="361" actId="20577"/>
          <ac:spMkLst>
            <pc:docMk/>
            <pc:sldMk cId="2041049556" sldId="982"/>
            <ac:spMk id="3" creationId="{9A05840F-7922-4D2D-B2B6-DCB7F1554FFC}"/>
          </ac:spMkLst>
        </pc:spChg>
      </pc:sldChg>
      <pc:sldMasterChg chg="modSp mod">
        <pc:chgData name="Huang, Po-kai" userId="be743c7d-0ad3-4a01-a6bb-e19e76bd5877" providerId="ADAL" clId="{14B67FBE-9B52-4625-AD5B-B50A643F88AA}" dt="2023-03-06T23:45:02.637" v="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14B67FBE-9B52-4625-AD5B-B50A643F88AA}" dt="2023-03-06T23:45:02.637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020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xx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3/12/2023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5020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xx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7502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xx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802.11-23/0286r0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Trigger Frame Protection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</a:t>
            </a:r>
            <a:r>
              <a:rPr lang="en-GB" altLang="en-US" sz="2000"/>
              <a:t>:</a:t>
            </a:r>
            <a:r>
              <a:rPr lang="en-GB" altLang="en-US" sz="2000" b="0"/>
              <a:t> 2023-03-06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195658"/>
              </p:ext>
            </p:extLst>
          </p:nvPr>
        </p:nvGraphicFramePr>
        <p:xfrm>
          <a:off x="1152525" y="2998720"/>
          <a:ext cx="7391400" cy="2289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Ehud Reshef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838142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of UHR:</a:t>
            </a:r>
          </a:p>
          <a:p>
            <a:pPr lvl="1"/>
            <a:r>
              <a:rPr lang="en-US" sz="2000" i="1" dirty="0"/>
              <a:t>The Study Group will investigate technology which may improve reliability of WLAN connectivity, reduce latencies, increase manageability, increase throughput including at different SNR levels, and reduce device level power consumption.</a:t>
            </a:r>
          </a:p>
          <a:p>
            <a:pPr lvl="1"/>
            <a:endParaRPr lang="en-US" dirty="0"/>
          </a:p>
          <a:p>
            <a:r>
              <a:rPr lang="en-US" dirty="0"/>
              <a:t>We discuss the consideration of reliability for wireless connectivity and power consumption using Trigger 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DA0A-D8D6-4E53-A7A4-1AC77D004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EB41F-E9EA-4EDA-99C6-1DB5135A3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 frame has been used significantly in a BSS in 802.11ax and 802.11be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MU-RTS/BSRP frame for initiation of various power save operation like SMPS and </a:t>
            </a:r>
            <a:r>
              <a:rPr lang="en-US" dirty="0" err="1"/>
              <a:t>eMLSR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MU-BAR/GCR MU-BAR to solicit block ack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Basic Trigger frame/BFRP/BSRP/BQRP to solicit data and reports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Client continues to send useless data, which wastes power and medium</a:t>
            </a:r>
          </a:p>
          <a:p>
            <a:pPr lvl="1"/>
            <a:endParaRPr lang="en-US" dirty="0"/>
          </a:p>
          <a:p>
            <a:pPr lvl="2"/>
            <a:r>
              <a:rPr lang="en-US" dirty="0">
                <a:solidFill>
                  <a:schemeClr val="bg1"/>
                </a:solidFill>
              </a:rPr>
              <a:t>Client may have to shift window without PBAC or lose capability to move window quickly with PBAC by using ADDBA with PBAC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Client has to wake up for nothing and lose power. Similar to the attack of wakeup packet in 11ba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83038A-B4A6-4526-980E-676A69D0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F4040-B747-4C3C-96FC-B2CD6203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9773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DA0A-D8D6-4E53-A7A4-1AC77D004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EB41F-E9EA-4EDA-99C6-1DB5135A3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 frame has been used significantly in a BSS in 802.11ax and 802.11be </a:t>
            </a:r>
            <a:r>
              <a:rPr lang="en-US" dirty="0">
                <a:solidFill>
                  <a:srgbClr val="FF0000"/>
                </a:solidFill>
              </a:rPr>
              <a:t>without protection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Attacker sends </a:t>
            </a:r>
            <a:r>
              <a:rPr lang="en-US" dirty="0"/>
              <a:t>MU-RTS/BSRP frame for </a:t>
            </a:r>
            <a:r>
              <a:rPr lang="en-US" dirty="0">
                <a:solidFill>
                  <a:srgbClr val="FF0000"/>
                </a:solidFill>
              </a:rPr>
              <a:t>useless</a:t>
            </a:r>
            <a:r>
              <a:rPr lang="en-US" dirty="0"/>
              <a:t> initiation of various power save operation like SMPS and </a:t>
            </a:r>
            <a:r>
              <a:rPr lang="en-US" dirty="0" err="1"/>
              <a:t>eMLSR</a:t>
            </a:r>
            <a:endParaRPr lang="en-US" dirty="0"/>
          </a:p>
          <a:p>
            <a:pPr lvl="2"/>
            <a:r>
              <a:rPr lang="en-US" dirty="0"/>
              <a:t>Client has to wake up for nothing and lose power. Similar to the attack of WUR frame in 11ba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Attacker sends </a:t>
            </a:r>
            <a:r>
              <a:rPr lang="en-US" dirty="0"/>
              <a:t>MU-BAR/GCR MU-BAR to solicit block ack</a:t>
            </a:r>
          </a:p>
          <a:p>
            <a:pPr lvl="2"/>
            <a:r>
              <a:rPr lang="en-US" dirty="0"/>
              <a:t>Client may have to shift window without PBAC or lose capability to move window quickly by using separate management frame with PBAC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Attacker sends </a:t>
            </a:r>
            <a:r>
              <a:rPr lang="en-US" dirty="0"/>
              <a:t>Basic Trigger frame/BFRP/BSRP/BQRP to solicit data and reports</a:t>
            </a:r>
          </a:p>
          <a:p>
            <a:pPr lvl="2"/>
            <a:r>
              <a:rPr lang="en-US" dirty="0"/>
              <a:t>Client sends useless data/padding, which wastes power and medium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83038A-B4A6-4526-980E-676A69D0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F4040-B747-4C3C-96FC-B2CD6203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263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91B9A-9C91-420C-B827-8B30C2874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Trigger frame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840F-7922-4D2D-B2B6-DCB7F1554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Trigger frame protection, all the attack scenarios for client can be prevented directly</a:t>
            </a:r>
          </a:p>
          <a:p>
            <a:pPr lvl="1"/>
            <a:r>
              <a:rPr lang="en-US" dirty="0"/>
              <a:t>Client does not respond to fake MU-RTS/BSRP and wake up to lose power</a:t>
            </a:r>
          </a:p>
          <a:p>
            <a:pPr lvl="1"/>
            <a:r>
              <a:rPr lang="en-US" dirty="0"/>
              <a:t>Client can still move window and respond BA based on MU-BAR</a:t>
            </a:r>
          </a:p>
          <a:p>
            <a:pPr lvl="1"/>
            <a:r>
              <a:rPr lang="en-US" dirty="0"/>
              <a:t>Client does not respond to fake Trigger variant with long duration</a:t>
            </a:r>
          </a:p>
          <a:p>
            <a:r>
              <a:rPr lang="en-US" dirty="0"/>
              <a:t>Trigger frame protection can be achieved with similar method of Beacon frame protection</a:t>
            </a:r>
          </a:p>
          <a:p>
            <a:pPr lvl="1"/>
            <a:r>
              <a:rPr lang="en-US" dirty="0"/>
              <a:t>Use BIP</a:t>
            </a:r>
          </a:p>
          <a:p>
            <a:pPr lvl="1"/>
            <a:r>
              <a:rPr lang="en-US" dirty="0"/>
              <a:t>Use cipher suite indicated in group management cipher suite</a:t>
            </a:r>
          </a:p>
          <a:p>
            <a:pPr lvl="1"/>
            <a:r>
              <a:rPr lang="en-US" dirty="0"/>
              <a:t>Have a key ID field, PN field, MIC field signaling inside the protected Tigger frame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0E3E7-2955-4E1D-9075-BEA70D02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13814E-9FD9-4734-83A6-F68F128D1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104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40DB-784A-4F3D-B1F2-44FE22FC5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high level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09696-3D45-49C1-8B2C-EC72C7598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One key/PN under Multiple BSSID with one Trigger frame similar to the design of BIGTK</a:t>
            </a:r>
          </a:p>
          <a:p>
            <a:r>
              <a:rPr lang="en-US" sz="2000" dirty="0"/>
              <a:t>Key/PN may be the same as BIGTK/BIPN but due to lower layer processing Trigger frame, which is a control frame, separate replay counter is needed if we go this route</a:t>
            </a:r>
          </a:p>
          <a:p>
            <a:r>
              <a:rPr lang="en-US" sz="2000" dirty="0"/>
              <a:t>Different key for each link of MLD similar to BIGTK and delivered with similar approach of BIGTK if different</a:t>
            </a:r>
          </a:p>
          <a:p>
            <a:r>
              <a:rPr lang="en-US" sz="2000" dirty="0"/>
              <a:t>AAD construction includes FC/RA/TA with appropriate mask similar to Beacon protection</a:t>
            </a:r>
          </a:p>
          <a:p>
            <a:r>
              <a:rPr lang="en-US" sz="2000" dirty="0"/>
              <a:t>Fields before FCS can be part of the MIC computation</a:t>
            </a:r>
          </a:p>
          <a:p>
            <a:r>
              <a:rPr lang="en-US" sz="2000" dirty="0"/>
              <a:t>Rekey can use group key handshake like BIGTK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906D7B-F850-4691-A336-93D78ED9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DF7C4B-9401-4F54-9878-11226399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702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the consideration of reliability for wireless connectivity using Trigger frame in a BSS</a:t>
            </a:r>
          </a:p>
          <a:p>
            <a:r>
              <a:rPr lang="en-US" dirty="0"/>
              <a:t>We propose to have Trigger frame protection to prevent attack that drain power and resolve issues addressed by PBAC in a better way</a:t>
            </a:r>
          </a:p>
          <a:p>
            <a:r>
              <a:rPr lang="en-US" dirty="0"/>
              <a:t>Various design consideration under Beacon protection can be reused in Trigger frame protection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consider Trigger frame protection in UHR?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4846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57957</TotalTime>
  <Words>656</Words>
  <Application>Microsoft Office PowerPoint</Application>
  <PresentationFormat>On-screen Show (4:3)</PresentationFormat>
  <Paragraphs>87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Qualcomm Office Regular</vt:lpstr>
      <vt:lpstr>Qualcomm Regular</vt:lpstr>
      <vt:lpstr>Times New Roman</vt:lpstr>
      <vt:lpstr>802-11-Submission</vt:lpstr>
      <vt:lpstr>Trigger Frame Protection</vt:lpstr>
      <vt:lpstr>Abstract</vt:lpstr>
      <vt:lpstr>Usage of Trigger frame</vt:lpstr>
      <vt:lpstr>Usage of Trigger frame</vt:lpstr>
      <vt:lpstr>Proposal: Trigger frame protection</vt:lpstr>
      <vt:lpstr>Further high level consideration</vt:lpstr>
      <vt:lpstr>Conclusion</vt:lpstr>
      <vt:lpstr>Straw Poll #1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1935</cp:revision>
  <cp:lastPrinted>1998-02-10T13:28:06Z</cp:lastPrinted>
  <dcterms:created xsi:type="dcterms:W3CDTF">2004-12-02T14:01:45Z</dcterms:created>
  <dcterms:modified xsi:type="dcterms:W3CDTF">2023-03-13T03:34:45Z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2019-09-18 16:15:58Z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