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36" r:id="rId3"/>
    <p:sldId id="1239" r:id="rId4"/>
    <p:sldId id="1225" r:id="rId5"/>
    <p:sldId id="1230" r:id="rId6"/>
    <p:sldId id="1234" r:id="rId7"/>
    <p:sldId id="1232" r:id="rId8"/>
    <p:sldId id="1237" r:id="rId9"/>
    <p:sldId id="1235" r:id="rId10"/>
    <p:sldId id="1180" r:id="rId11"/>
    <p:sldId id="1238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49" autoAdjust="0"/>
    <p:restoredTop sz="95700" autoAdjust="0"/>
  </p:normalViewPr>
  <p:slideViewPr>
    <p:cSldViewPr>
      <p:cViewPr varScale="1">
        <p:scale>
          <a:sx n="84" d="100"/>
          <a:sy n="84" d="100"/>
        </p:scale>
        <p:origin x="167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7457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3783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7205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4716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731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632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802.11-23/0279r0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on Seamless Roaming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2023-03-13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14814"/>
              </p:ext>
            </p:extLst>
          </p:nvPr>
        </p:nvGraphicFramePr>
        <p:xfrm>
          <a:off x="712304" y="2819399"/>
          <a:ext cx="7620000" cy="350520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</a:t>
            </a:r>
            <a:r>
              <a:rPr lang="en-US" altLang="ko-KR" sz="2000" dirty="0" smtClean="0"/>
              <a:t>contribution, we’ve shared considerations </a:t>
            </a:r>
            <a:r>
              <a:rPr lang="en-US" altLang="ko-KR" sz="2000" dirty="0"/>
              <a:t>to achieve seamless roaming in </a:t>
            </a:r>
            <a:r>
              <a:rPr lang="en-US" altLang="ko-KR" sz="2000" dirty="0" smtClean="0"/>
              <a:t>UHR in terms of </a:t>
            </a:r>
          </a:p>
          <a:p>
            <a:pPr lvl="1"/>
            <a:r>
              <a:rPr lang="en-US" altLang="ko-KR" sz="1600" dirty="0"/>
              <a:t>Maintenance of </a:t>
            </a:r>
            <a:r>
              <a:rPr lang="en-US" altLang="ko-KR" sz="1600" dirty="0" smtClean="0"/>
              <a:t>Contexts/Agreements</a:t>
            </a:r>
          </a:p>
          <a:p>
            <a:pPr lvl="1"/>
            <a:r>
              <a:rPr lang="en-US" altLang="ko-KR" sz="1600" dirty="0"/>
              <a:t>Avoidance of data </a:t>
            </a:r>
            <a:r>
              <a:rPr lang="en-US" altLang="ko-KR" sz="1600" dirty="0" smtClean="0"/>
              <a:t>interruption</a:t>
            </a:r>
          </a:p>
          <a:p>
            <a:pPr lvl="1"/>
            <a:r>
              <a:rPr lang="en-US" altLang="ko-KR" sz="1600" dirty="0"/>
              <a:t>Light Frame Exchange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To resolve those considerations, we provide some examples of roaming based on ML setup reconfiguration based on AP MLD domain as a good candidate feature for seamless roaming with further considerations</a:t>
            </a:r>
          </a:p>
          <a:p>
            <a:pPr lvl="1"/>
            <a:r>
              <a:rPr lang="en-US" altLang="ko-KR" sz="1600" dirty="0"/>
              <a:t>Identification of </a:t>
            </a:r>
            <a:r>
              <a:rPr lang="en-US" altLang="ko-KR" sz="1600" dirty="0" smtClean="0"/>
              <a:t>Group</a:t>
            </a:r>
          </a:p>
          <a:p>
            <a:pPr lvl="1"/>
            <a:r>
              <a:rPr lang="en-US" altLang="ko-KR" sz="1600" dirty="0"/>
              <a:t>Upper (Common) MAC </a:t>
            </a:r>
            <a:r>
              <a:rPr lang="en-US" altLang="ko-KR" sz="1600" dirty="0" err="1"/>
              <a:t>sublayer</a:t>
            </a:r>
            <a:r>
              <a:rPr lang="en-US" altLang="ko-KR" sz="1600" dirty="0"/>
              <a:t> in AP MLD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23/0480r0, UHR Proposed </a:t>
            </a:r>
            <a:r>
              <a:rPr lang="en-US" altLang="ko-KR" sz="1800" dirty="0" smtClean="0">
                <a:ea typeface="굴림" panose="020B0600000101010101" pitchFamily="50" charset="-127"/>
              </a:rPr>
              <a:t>PAR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23/1910r3, Seamless Roaming for UHR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a quite long time, we’ve tried to solve issues of STAs moving from a BSS to another BSS</a:t>
            </a:r>
          </a:p>
          <a:p>
            <a:pPr lvl="1"/>
            <a:r>
              <a:rPr lang="en-US" altLang="ko-KR" sz="1600" dirty="0" smtClean="0"/>
              <a:t>E.g., using Fast Transition (FT) Protocol</a:t>
            </a:r>
          </a:p>
          <a:p>
            <a:pPr lvl="1"/>
            <a:r>
              <a:rPr lang="en-US" altLang="ko-KR" sz="1600" dirty="0" smtClean="0"/>
              <a:t>However, we are still experiencing the break to transmit/receive data during a roaming due to authentication and </a:t>
            </a:r>
            <a:r>
              <a:rPr lang="en-US" altLang="ko-KR" sz="1600" dirty="0" err="1" smtClean="0"/>
              <a:t>reassociation</a:t>
            </a:r>
            <a:r>
              <a:rPr lang="en-US" altLang="ko-KR" sz="1600" dirty="0" smtClean="0"/>
              <a:t> procedures (with additional delay)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It is </a:t>
            </a:r>
            <a:r>
              <a:rPr lang="en-US" altLang="ko-KR" sz="2000" dirty="0"/>
              <a:t>significantly important to avoid such interruption and delay as customers have always </a:t>
            </a:r>
            <a:r>
              <a:rPr lang="en-US" altLang="ko-KR" sz="2000" dirty="0" smtClean="0"/>
              <a:t>expected while the approved UHR PAR [1] has a scope of considering mobility between BSSs</a:t>
            </a:r>
          </a:p>
          <a:p>
            <a:pPr lvl="1"/>
            <a:r>
              <a:rPr lang="en-US" altLang="ko-KR" sz="1600" dirty="0" smtClean="0"/>
              <a:t>We need some mechanisms to achieve high reliability with reducing the delay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in this contribution, we share some considerations to achieve seamless roaming in UHR</a:t>
            </a:r>
          </a:p>
          <a:p>
            <a:pPr lvl="1"/>
            <a:r>
              <a:rPr lang="en-US" altLang="ko-KR" sz="1600" dirty="0" smtClean="0"/>
              <a:t>Especially, with the perspective of AP MLD </a:t>
            </a:r>
            <a:r>
              <a:rPr lang="en-US" altLang="ko-KR" sz="1600" dirty="0" smtClean="0"/>
              <a:t>domain [2]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Overview of </a:t>
            </a:r>
            <a:r>
              <a:rPr lang="en-US" altLang="ko-KR" dirty="0" smtClean="0">
                <a:solidFill>
                  <a:schemeClr val="tx1"/>
                </a:solidFill>
              </a:rPr>
              <a:t>Current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Roaming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24" name="그림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847" y="4038602"/>
            <a:ext cx="3026297" cy="1936830"/>
          </a:xfrm>
          <a:prstGeom prst="rect">
            <a:avLst/>
          </a:prstGeom>
        </p:spPr>
      </p:pic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sz="1800" dirty="0"/>
              <a:t>Non-AP MLD disassociates with the </a:t>
            </a:r>
            <a:r>
              <a:rPr lang="en-US" altLang="ko-KR" sz="1800" dirty="0" smtClean="0"/>
              <a:t>currently associated </a:t>
            </a:r>
            <a:r>
              <a:rPr lang="en-US" altLang="ko-KR" sz="1800" dirty="0"/>
              <a:t>AP MLD (AP MLD 1</a:t>
            </a:r>
            <a:r>
              <a:rPr lang="en-US" altLang="ko-KR" sz="1800" dirty="0" smtClean="0"/>
              <a:t>) when intending to roam to another AP MLD (AP MLD 2)</a:t>
            </a:r>
            <a:endParaRPr lang="en-US" altLang="ko-KR" sz="1800" dirty="0"/>
          </a:p>
          <a:p>
            <a:r>
              <a:rPr lang="en-US" altLang="ko-KR" sz="1800" dirty="0"/>
              <a:t>Non-AP MLD authenticates and </a:t>
            </a:r>
            <a:r>
              <a:rPr lang="en-US" altLang="ko-KR" sz="1800" dirty="0" err="1"/>
              <a:t>reassociate</a:t>
            </a:r>
            <a:r>
              <a:rPr lang="en-US" altLang="ko-KR" sz="1800" dirty="0"/>
              <a:t> with AP MLD 2 (e.g., over-the-air </a:t>
            </a:r>
            <a:r>
              <a:rPr lang="en-US" altLang="ko-KR" sz="1800" dirty="0" smtClean="0"/>
              <a:t>case in fast transition (FT))</a:t>
            </a:r>
            <a:endParaRPr lang="en-US" altLang="ko-KR" sz="1800" dirty="0"/>
          </a:p>
          <a:p>
            <a:pPr lvl="1"/>
            <a:r>
              <a:rPr lang="en-US" altLang="ko-KR" sz="1600" dirty="0"/>
              <a:t>After successful setup and authentication, </a:t>
            </a:r>
            <a:r>
              <a:rPr lang="en-US" altLang="ko-KR" sz="1600" dirty="0" smtClean="0"/>
              <a:t>the non-AP </a:t>
            </a:r>
            <a:r>
              <a:rPr lang="en-US" altLang="ko-KR" sz="1600" dirty="0"/>
              <a:t>MLD negotiates some agreements with AP MLD 2 </a:t>
            </a:r>
            <a:r>
              <a:rPr lang="en-US" altLang="ko-KR" sz="1600" dirty="0" smtClean="0"/>
              <a:t>again (e.g., BA agreement)</a:t>
            </a:r>
            <a:endParaRPr lang="en-US" altLang="ko-KR" sz="16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4038601"/>
            <a:ext cx="3054808" cy="195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Potential 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Maintenance of Contexts/Agreements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When authenticated and </a:t>
            </a:r>
            <a:r>
              <a:rPr lang="en-US" altLang="ko-KR" sz="1600" dirty="0" err="1" smtClean="0"/>
              <a:t>reassociated</a:t>
            </a:r>
            <a:r>
              <a:rPr lang="en-US" altLang="ko-KR" sz="1600" dirty="0" smtClean="0"/>
              <a:t>, necessary security keys (e.g., PTK) are established (e.g., /</a:t>
            </a:r>
            <a:r>
              <a:rPr lang="en-US" altLang="ko-KR" sz="1600" dirty="0" err="1" smtClean="0"/>
              <a:t>w.o</a:t>
            </a:r>
            <a:r>
              <a:rPr lang="en-US" altLang="ko-KR" sz="1600" dirty="0" smtClean="0"/>
              <a:t> 4-way handshake in FT) and some agreements (e.g., BA) are reset</a:t>
            </a:r>
          </a:p>
          <a:p>
            <a:pPr lvl="2"/>
            <a:r>
              <a:rPr lang="en-US" altLang="ko-KR" sz="1400" dirty="0" smtClean="0"/>
              <a:t>It leads to additional delay which prevents data frame exchange seamlessly</a:t>
            </a:r>
          </a:p>
          <a:p>
            <a:pPr lvl="1"/>
            <a:r>
              <a:rPr lang="en-US" altLang="ko-KR" sz="1600" dirty="0" smtClean="0"/>
              <a:t>We need </a:t>
            </a:r>
            <a:r>
              <a:rPr lang="en-US" altLang="ko-KR" sz="1600" dirty="0" smtClean="0"/>
              <a:t>method(s) </a:t>
            </a:r>
            <a:r>
              <a:rPr lang="en-US" altLang="ko-KR" sz="1600" dirty="0" smtClean="0"/>
              <a:t>where most or all of them can be maintained even during/after roaming</a:t>
            </a:r>
          </a:p>
          <a:p>
            <a:pPr lvl="2"/>
            <a:endParaRPr lang="en-US" altLang="ko-KR" sz="1200" dirty="0"/>
          </a:p>
          <a:p>
            <a:r>
              <a:rPr lang="en-US" altLang="ko-KR" sz="2000" dirty="0" smtClean="0"/>
              <a:t>Avoidance of data interruption</a:t>
            </a:r>
          </a:p>
          <a:p>
            <a:pPr lvl="1"/>
            <a:r>
              <a:rPr lang="en-US" altLang="ko-KR" sz="1600" dirty="0"/>
              <a:t>Before data path to a new </a:t>
            </a:r>
            <a:r>
              <a:rPr lang="en-US" altLang="ko-KR" sz="1600" dirty="0" smtClean="0"/>
              <a:t>AP MLD, </a:t>
            </a:r>
            <a:r>
              <a:rPr lang="en-US" altLang="ko-KR" sz="1600" dirty="0"/>
              <a:t>i.e., before creating the DS-to-STA mapping for the AP as a result of </a:t>
            </a:r>
            <a:r>
              <a:rPr lang="en-US" altLang="ko-KR" sz="1600" dirty="0" err="1"/>
              <a:t>reassociation</a:t>
            </a:r>
            <a:r>
              <a:rPr lang="en-US" altLang="ko-KR" sz="1600" dirty="0"/>
              <a:t>, the </a:t>
            </a:r>
            <a:r>
              <a:rPr lang="en-US" altLang="ko-KR" sz="1600" dirty="0" smtClean="0"/>
              <a:t>AP </a:t>
            </a:r>
            <a:r>
              <a:rPr lang="en-US" altLang="ko-KR" sz="1600" dirty="0"/>
              <a:t>cannot transmit any Data frames (as Class 3 frame) to the roaming STA</a:t>
            </a:r>
          </a:p>
          <a:p>
            <a:pPr lvl="2"/>
            <a:r>
              <a:rPr lang="en-US" altLang="ko-KR" sz="1400" dirty="0"/>
              <a:t>The AP wouldn’t guarantee whether it can be transmitted to the STA (without </a:t>
            </a:r>
            <a:r>
              <a:rPr lang="en-US" altLang="ko-KR" sz="1400" dirty="0" err="1"/>
              <a:t>capa</a:t>
            </a:r>
            <a:r>
              <a:rPr lang="en-US" altLang="ko-KR" sz="1400" dirty="0"/>
              <a:t>. negotiation)</a:t>
            </a:r>
          </a:p>
          <a:p>
            <a:pPr lvl="1"/>
            <a:r>
              <a:rPr lang="en-US" altLang="ko-KR" sz="1600" dirty="0" smtClean="0"/>
              <a:t>We </a:t>
            </a:r>
            <a:r>
              <a:rPr lang="en-US" altLang="ko-KR" sz="1600" dirty="0"/>
              <a:t>need </a:t>
            </a:r>
            <a:r>
              <a:rPr lang="en-US" altLang="ko-KR" sz="1600" dirty="0" smtClean="0"/>
              <a:t>method(s) </a:t>
            </a:r>
            <a:r>
              <a:rPr lang="en-US" altLang="ko-KR" sz="1600" dirty="0"/>
              <a:t>to enable data frame exchanges during roaming by making data paths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67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Potential </a:t>
            </a:r>
            <a:r>
              <a:rPr lang="en-US" altLang="ko-KR" dirty="0" smtClean="0"/>
              <a:t>Considerations (Cont’d)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Light Frame Exchange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Current </a:t>
            </a:r>
            <a:r>
              <a:rPr lang="en-US" altLang="ko-KR" sz="1600" dirty="0"/>
              <a:t>A</a:t>
            </a:r>
            <a:r>
              <a:rPr lang="en-US" altLang="ko-KR" sz="1600" dirty="0" smtClean="0"/>
              <a:t>uthentication and </a:t>
            </a:r>
            <a:r>
              <a:rPr lang="en-US" altLang="ko-KR" sz="1600" dirty="0" err="1"/>
              <a:t>R</a:t>
            </a:r>
            <a:r>
              <a:rPr lang="en-US" altLang="ko-KR" sz="1600" dirty="0" err="1" smtClean="0"/>
              <a:t>eassociation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frames </a:t>
            </a:r>
            <a:r>
              <a:rPr lang="en-US" altLang="ko-KR" sz="1600" dirty="0" smtClean="0"/>
              <a:t>overhead are heavy </a:t>
            </a:r>
            <a:r>
              <a:rPr lang="en-US" altLang="ko-KR" sz="1600" dirty="0"/>
              <a:t>to support seamless roaming</a:t>
            </a:r>
          </a:p>
          <a:p>
            <a:pPr lvl="1"/>
            <a:r>
              <a:rPr lang="en-US" altLang="ko-KR" sz="1600" dirty="0" smtClean="0"/>
              <a:t>We need light frames compared to existing ones where during their exchange, the new AP MLD </a:t>
            </a:r>
            <a:r>
              <a:rPr lang="en-US" altLang="ko-KR" sz="1600" dirty="0"/>
              <a:t>and STAs </a:t>
            </a:r>
            <a:r>
              <a:rPr lang="en-US" altLang="ko-KR" sz="1600" dirty="0" smtClean="0"/>
              <a:t>can negotiate </a:t>
            </a:r>
            <a:r>
              <a:rPr lang="en-US" altLang="ko-KR" sz="1600" dirty="0"/>
              <a:t>security </a:t>
            </a:r>
            <a:r>
              <a:rPr lang="en-US" altLang="ko-KR" sz="1600" dirty="0" smtClean="0"/>
              <a:t>key, capabilities, and </a:t>
            </a:r>
            <a:r>
              <a:rPr lang="en-US" altLang="ko-KR" sz="1600" dirty="0"/>
              <a:t>operational </a:t>
            </a:r>
            <a:r>
              <a:rPr lang="en-US" altLang="ko-KR" sz="1600" dirty="0" smtClean="0"/>
              <a:t>parameters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66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Observations on AP MLD from 11be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 </a:t>
            </a:r>
            <a:r>
              <a:rPr lang="en-US" altLang="ko-KR" sz="1800" dirty="0"/>
              <a:t>a good </a:t>
            </a:r>
            <a:r>
              <a:rPr lang="en-US" altLang="ko-KR" sz="1800" dirty="0" smtClean="0"/>
              <a:t>candidate to resolve those considerations, we can consider an architecture where APs (involved in roaming) are in an AP </a:t>
            </a:r>
            <a:r>
              <a:rPr lang="en-US" altLang="ko-KR" sz="1800" dirty="0" smtClean="0"/>
              <a:t>MLD [2], </a:t>
            </a:r>
            <a:r>
              <a:rPr lang="en-US" altLang="ko-KR" sz="1800" dirty="0" smtClean="0"/>
              <a:t>which can have the followings on some level</a:t>
            </a:r>
          </a:p>
          <a:p>
            <a:pPr lvl="1"/>
            <a:r>
              <a:rPr lang="en-US" altLang="ko-KR" sz="1400" dirty="0" smtClean="0"/>
              <a:t>MLD-level contexts/agreements </a:t>
            </a:r>
            <a:r>
              <a:rPr lang="en-US" altLang="ko-KR" sz="1400" dirty="0"/>
              <a:t>(e.g., PTK, BA </a:t>
            </a:r>
            <a:r>
              <a:rPr lang="en-US" altLang="ko-KR" sz="1400" dirty="0" smtClean="0"/>
              <a:t>agreements) can be maintained</a:t>
            </a:r>
          </a:p>
          <a:p>
            <a:pPr lvl="1"/>
            <a:r>
              <a:rPr lang="en-US" altLang="ko-KR" sz="1400" dirty="0" smtClean="0"/>
              <a:t>MLD-level </a:t>
            </a:r>
            <a:r>
              <a:rPr lang="en-US" altLang="ko-KR" sz="1400" dirty="0"/>
              <a:t>DS-to-STA mapping </a:t>
            </a:r>
            <a:r>
              <a:rPr lang="en-US" altLang="ko-KR" sz="1400" dirty="0" smtClean="0"/>
              <a:t>(i.e., data path)</a:t>
            </a:r>
          </a:p>
          <a:p>
            <a:pPr lvl="1"/>
            <a:r>
              <a:rPr lang="en-US" altLang="ko-KR" sz="1400" dirty="0" smtClean="0"/>
              <a:t>Usage of multi-link probe request/response to discover APs in the same AP MLD</a:t>
            </a:r>
            <a:endParaRPr lang="en-US" altLang="ko-KR" sz="14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Additionally, to </a:t>
            </a:r>
            <a:r>
              <a:rPr lang="en-US" altLang="ko-KR" sz="1800" dirty="0"/>
              <a:t>enable above-mentioned </a:t>
            </a:r>
            <a:r>
              <a:rPr lang="en-US" altLang="ko-KR" sz="1800" dirty="0" smtClean="0"/>
              <a:t>ones, we need </a:t>
            </a:r>
            <a:r>
              <a:rPr lang="en-US" altLang="ko-KR" sz="1800" dirty="0" smtClean="0"/>
              <a:t>mechanism(s) </a:t>
            </a:r>
            <a:r>
              <a:rPr lang="en-US" altLang="ko-KR" sz="1800" dirty="0"/>
              <a:t>existing multi-link </a:t>
            </a:r>
            <a:r>
              <a:rPr lang="en-US" altLang="ko-KR" sz="1800" dirty="0" smtClean="0"/>
              <a:t>(ML) setup </a:t>
            </a:r>
            <a:r>
              <a:rPr lang="en-US" altLang="ko-KR" sz="1800" dirty="0"/>
              <a:t>is </a:t>
            </a:r>
            <a:r>
              <a:rPr lang="en-US" altLang="ko-KR" sz="1800" dirty="0" smtClean="0"/>
              <a:t>reconfigured when roaming </a:t>
            </a:r>
            <a:r>
              <a:rPr lang="en-US" altLang="ko-KR" sz="1800" dirty="0"/>
              <a:t>by involving the new AP(s) to be </a:t>
            </a:r>
            <a:r>
              <a:rPr lang="en-US" altLang="ko-KR" sz="1800" dirty="0" smtClean="0"/>
              <a:t>roamed without any tear-down (disassociation)</a:t>
            </a:r>
          </a:p>
          <a:p>
            <a:pPr lvl="1"/>
            <a:r>
              <a:rPr lang="en-US" altLang="ko-KR" sz="1400" dirty="0" smtClean="0"/>
              <a:t>We may reuse Reconfiguration Multi-link Element to change the link(s) for roaming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399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 MLD for Roaming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APs in AP Group 1 and 2 are affiliated with the same AP MLD</a:t>
            </a:r>
          </a:p>
          <a:p>
            <a:pPr lvl="1"/>
            <a:r>
              <a:rPr lang="en-US" altLang="ko-KR" sz="1400" dirty="0" smtClean="0"/>
              <a:t>APs in the same group may be in a physical device (collocated)</a:t>
            </a:r>
          </a:p>
          <a:p>
            <a:r>
              <a:rPr lang="en-US" altLang="ko-KR" sz="1800" dirty="0" smtClean="0"/>
              <a:t>Roaming would be generally needed between groups</a:t>
            </a:r>
          </a:p>
          <a:p>
            <a:pPr lvl="1"/>
            <a:r>
              <a:rPr lang="en-US" altLang="ko-KR" sz="1400" dirty="0" smtClean="0"/>
              <a:t>We may allow for a non-AP MLD to be connected with APs in multiple groups (e.g., AP 2 and AP 4)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690" y="3352800"/>
            <a:ext cx="5026891" cy="300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dirty="0" smtClean="0"/>
              <a:t>Assuming </a:t>
            </a:r>
            <a:r>
              <a:rPr lang="en-US" altLang="ko-KR" sz="1800" dirty="0"/>
              <a:t>ML setup reconfiguration can be performed without </a:t>
            </a:r>
            <a:r>
              <a:rPr lang="en-US" altLang="ko-KR" sz="1800" dirty="0" smtClean="0"/>
              <a:t>tear-down</a:t>
            </a:r>
          </a:p>
          <a:p>
            <a:pPr lvl="1"/>
            <a:r>
              <a:rPr kumimoji="0" lang="en-US" altLang="ko-KR" sz="1600" kern="0" dirty="0"/>
              <a:t>Non-AP MLD may change one or more link(s) at a </a:t>
            </a:r>
            <a:r>
              <a:rPr kumimoji="0" lang="en-US" altLang="ko-KR" sz="1600" kern="0" dirty="0" smtClean="0"/>
              <a:t>time</a:t>
            </a:r>
          </a:p>
          <a:p>
            <a:endParaRPr kumimoji="0" lang="en-US" altLang="ko-KR" sz="1800" kern="0" dirty="0"/>
          </a:p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pPr lvl="1"/>
            <a:r>
              <a:rPr kumimoji="0" lang="en-US" altLang="ko-KR" sz="1600" kern="0" dirty="0"/>
              <a:t>Non-AP MLD may add additional link(s) temporarily for a STA</a:t>
            </a:r>
          </a:p>
          <a:p>
            <a:pPr lvl="2"/>
            <a:r>
              <a:rPr kumimoji="0" lang="en-US" altLang="ko-KR" sz="1400" kern="0" dirty="0"/>
              <a:t>After roaming, the previous links will be deleted</a:t>
            </a:r>
          </a:p>
          <a:p>
            <a:endParaRPr lang="en-US" altLang="ko-KR" sz="1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Examples of Roaming Procedure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142" y="2410958"/>
            <a:ext cx="3760890" cy="1524024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5512" y="4616128"/>
            <a:ext cx="4160069" cy="173826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2422352"/>
            <a:ext cx="4060413" cy="152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4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Identification of Group</a:t>
            </a:r>
          </a:p>
          <a:p>
            <a:pPr lvl="1"/>
            <a:r>
              <a:rPr lang="en-US" altLang="ko-KR" sz="1600" dirty="0"/>
              <a:t>E</a:t>
            </a:r>
            <a:r>
              <a:rPr lang="en-US" altLang="ko-KR" sz="1600" dirty="0" smtClean="0"/>
              <a:t>ach </a:t>
            </a:r>
            <a:r>
              <a:rPr lang="en-US" altLang="ko-KR" sz="1600" dirty="0"/>
              <a:t>group may be identified </a:t>
            </a:r>
            <a:r>
              <a:rPr lang="en-US" altLang="ko-KR" sz="1600" dirty="0" smtClean="0"/>
              <a:t>necessarily due to lack of ID space</a:t>
            </a:r>
            <a:endParaRPr lang="en-US" altLang="ko-KR" sz="1600" dirty="0"/>
          </a:p>
          <a:p>
            <a:pPr lvl="1"/>
            <a:r>
              <a:rPr lang="en-US" altLang="ko-KR" sz="1600" dirty="0"/>
              <a:t>The identification (if defined) would be utilized in discovery (e.g., multi-link </a:t>
            </a:r>
            <a:r>
              <a:rPr lang="en-US" altLang="ko-KR" sz="1600" dirty="0" smtClean="0"/>
              <a:t>probe request/response</a:t>
            </a:r>
            <a:r>
              <a:rPr lang="en-US" altLang="ko-KR" sz="1600" dirty="0"/>
              <a:t>) and multi-link setup (e.g., reconfiguration)</a:t>
            </a:r>
          </a:p>
          <a:p>
            <a:r>
              <a:rPr lang="en-US" altLang="ko-KR" sz="2000" dirty="0" smtClean="0"/>
              <a:t>Upper (Common) MAC </a:t>
            </a:r>
            <a:r>
              <a:rPr lang="en-US" altLang="ko-KR" sz="2000" dirty="0" err="1" smtClean="0"/>
              <a:t>sublayers</a:t>
            </a:r>
            <a:r>
              <a:rPr lang="en-US" altLang="ko-KR" sz="2000" dirty="0" smtClean="0"/>
              <a:t> in AP MLD</a:t>
            </a:r>
          </a:p>
          <a:p>
            <a:pPr lvl="1"/>
            <a:r>
              <a:rPr lang="en-US" altLang="ko-KR" sz="1600" dirty="0" smtClean="0"/>
              <a:t>We can think about where upper MAC </a:t>
            </a:r>
            <a:r>
              <a:rPr lang="en-US" altLang="ko-KR" sz="1600" dirty="0" err="1" smtClean="0"/>
              <a:t>sublayer</a:t>
            </a:r>
            <a:r>
              <a:rPr lang="en-US" altLang="ko-KR" sz="1600" dirty="0" smtClean="0"/>
              <a:t> exists, e.g., per AP Group and/or across all of AP Groups (i.e., centralized)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It can depend on which parameters, which is at MLD-level in 11be, should be at MLD-level across AP groups or AP Group-level </a:t>
            </a:r>
            <a:r>
              <a:rPr lang="en-US" altLang="ko-KR" sz="1400" dirty="0" smtClean="0"/>
              <a:t>(like MLD-level </a:t>
            </a:r>
            <a:r>
              <a:rPr lang="en-US" altLang="ko-KR" sz="1400" dirty="0" smtClean="0"/>
              <a:t>in 11be)</a:t>
            </a:r>
          </a:p>
          <a:p>
            <a:pPr lvl="3"/>
            <a:r>
              <a:rPr lang="en-US" altLang="ko-KR" sz="1200" dirty="0" smtClean="0"/>
              <a:t>At least, it would be better to have an Upper (Common) MAC </a:t>
            </a:r>
            <a:r>
              <a:rPr lang="en-US" altLang="ko-KR" sz="1200" dirty="0" err="1" smtClean="0"/>
              <a:t>sublayer</a:t>
            </a:r>
            <a:r>
              <a:rPr lang="en-US" altLang="ko-KR" sz="1200" dirty="0" smtClean="0"/>
              <a:t> across all of AP groups </a:t>
            </a:r>
            <a:endParaRPr lang="en-US" altLang="ko-KR" sz="1200" b="1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799" y="4586524"/>
            <a:ext cx="4655781" cy="179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289406</TotalTime>
  <Words>1125</Words>
  <Application>Microsoft Office PowerPoint</Application>
  <PresentationFormat>화면 슬라이드 쇼(4:3)</PresentationFormat>
  <Paragraphs>175</Paragraphs>
  <Slides>11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Gulim</vt:lpstr>
      <vt:lpstr>Gulim</vt:lpstr>
      <vt:lpstr>Malgun Gothic</vt:lpstr>
      <vt:lpstr>Malgun Gothic</vt:lpstr>
      <vt:lpstr>Arial</vt:lpstr>
      <vt:lpstr>Times New Roman</vt:lpstr>
      <vt:lpstr>802-11-Submission</vt:lpstr>
      <vt:lpstr>Considerations on Seamless Roaming</vt:lpstr>
      <vt:lpstr>Introduction</vt:lpstr>
      <vt:lpstr>Overview of Current Roaming</vt:lpstr>
      <vt:lpstr>Potential Considerations</vt:lpstr>
      <vt:lpstr>Potential Considerations (Cont’d)</vt:lpstr>
      <vt:lpstr>Observations on AP MLD from 11be</vt:lpstr>
      <vt:lpstr>AP MLD for Roaming</vt:lpstr>
      <vt:lpstr>Examples of Roaming Procedure</vt:lpstr>
      <vt:lpstr>Further Considerations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16472</cp:revision>
  <cp:lastPrinted>2018-10-31T23:27:01Z</cp:lastPrinted>
  <dcterms:created xsi:type="dcterms:W3CDTF">2007-05-21T21:00:37Z</dcterms:created>
  <dcterms:modified xsi:type="dcterms:W3CDTF">2023-04-15T14:12:25Z</dcterms:modified>
</cp:coreProperties>
</file>