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7" r:id="rId3"/>
    <p:sldId id="2387" r:id="rId4"/>
    <p:sldId id="2391" r:id="rId5"/>
    <p:sldId id="2385" r:id="rId6"/>
    <p:sldId id="2400" r:id="rId7"/>
    <p:sldId id="2401" r:id="rId8"/>
    <p:sldId id="2397" r:id="rId9"/>
    <p:sldId id="2392" r:id="rId10"/>
    <p:sldId id="2388" r:id="rId11"/>
    <p:sldId id="2395" r:id="rId12"/>
    <p:sldId id="2399" r:id="rId13"/>
    <p:sldId id="2402" r:id="rId14"/>
    <p:sldId id="2389" r:id="rId1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6786"/>
  </p:normalViewPr>
  <p:slideViewPr>
    <p:cSldViewPr snapToGrid="0" snapToObjects="1">
      <p:cViewPr varScale="1">
        <p:scale>
          <a:sx n="95" d="100"/>
          <a:sy n="95" d="100"/>
        </p:scale>
        <p:origin x="691" y="77"/>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DA816FCF-7EE7-4196-BD73-2F453C88CFB5}"/>
    <pc:docChg chg="custSel addSld modSld sldOrd modMainMaster">
      <pc:chgData name="Ansley, Carol (CCI-Atlanta)" userId="cbcdc21a-90c4-4b2f-81f7-da4165205229" providerId="ADAL" clId="{DA816FCF-7EE7-4196-BD73-2F453C88CFB5}" dt="2023-05-12T23:42:23.024" v="742" actId="20577"/>
      <pc:docMkLst>
        <pc:docMk/>
      </pc:docMkLst>
      <pc:sldChg chg="modSp mod">
        <pc:chgData name="Ansley, Carol (CCI-Atlanta)" userId="cbcdc21a-90c4-4b2f-81f7-da4165205229" providerId="ADAL" clId="{DA816FCF-7EE7-4196-BD73-2F453C88CFB5}" dt="2023-05-12T18:39:44.673" v="7" actId="20577"/>
        <pc:sldMkLst>
          <pc:docMk/>
          <pc:sldMk cId="0" sldId="256"/>
        </pc:sldMkLst>
        <pc:spChg chg="mod">
          <ac:chgData name="Ansley, Carol (CCI-Atlanta)" userId="cbcdc21a-90c4-4b2f-81f7-da4165205229" providerId="ADAL" clId="{DA816FCF-7EE7-4196-BD73-2F453C88CFB5}" dt="2023-05-12T18:39:44.673" v="7" actId="20577"/>
          <ac:spMkLst>
            <pc:docMk/>
            <pc:sldMk cId="0" sldId="256"/>
            <ac:spMk id="54" creationId="{00000000-0000-0000-0000-000000000000}"/>
          </ac:spMkLst>
        </pc:spChg>
      </pc:sldChg>
      <pc:sldChg chg="modSp mod">
        <pc:chgData name="Ansley, Carol (CCI-Atlanta)" userId="cbcdc21a-90c4-4b2f-81f7-da4165205229" providerId="ADAL" clId="{DA816FCF-7EE7-4196-BD73-2F453C88CFB5}" dt="2023-05-12T23:33:55.095" v="513" actId="113"/>
        <pc:sldMkLst>
          <pc:docMk/>
          <pc:sldMk cId="1619594623" sldId="2388"/>
        </pc:sldMkLst>
        <pc:spChg chg="mod">
          <ac:chgData name="Ansley, Carol (CCI-Atlanta)" userId="cbcdc21a-90c4-4b2f-81f7-da4165205229" providerId="ADAL" clId="{DA816FCF-7EE7-4196-BD73-2F453C88CFB5}" dt="2023-05-12T23:33:55.095" v="513" actId="113"/>
          <ac:spMkLst>
            <pc:docMk/>
            <pc:sldMk cId="1619594623" sldId="2388"/>
            <ac:spMk id="3" creationId="{92CE81E8-997B-E79D-6904-E4C84D0ECD04}"/>
          </ac:spMkLst>
        </pc:spChg>
      </pc:sldChg>
      <pc:sldChg chg="addSp modSp mod">
        <pc:chgData name="Ansley, Carol (CCI-Atlanta)" userId="cbcdc21a-90c4-4b2f-81f7-da4165205229" providerId="ADAL" clId="{DA816FCF-7EE7-4196-BD73-2F453C88CFB5}" dt="2023-05-12T19:49:09.797" v="56" actId="1076"/>
        <pc:sldMkLst>
          <pc:docMk/>
          <pc:sldMk cId="461574621" sldId="2392"/>
        </pc:sldMkLst>
        <pc:spChg chg="mod">
          <ac:chgData name="Ansley, Carol (CCI-Atlanta)" userId="cbcdc21a-90c4-4b2f-81f7-da4165205229" providerId="ADAL" clId="{DA816FCF-7EE7-4196-BD73-2F453C88CFB5}" dt="2023-05-12T19:49:09.797" v="56" actId="1076"/>
          <ac:spMkLst>
            <pc:docMk/>
            <pc:sldMk cId="461574621" sldId="2392"/>
            <ac:spMk id="16" creationId="{F5D72FD9-562D-7C27-71D1-9C11177D20D1}"/>
          </ac:spMkLst>
        </pc:spChg>
        <pc:graphicFrameChg chg="add mod modGraphic">
          <ac:chgData name="Ansley, Carol (CCI-Atlanta)" userId="cbcdc21a-90c4-4b2f-81f7-da4165205229" providerId="ADAL" clId="{DA816FCF-7EE7-4196-BD73-2F453C88CFB5}" dt="2023-05-12T19:48:12.733" v="46" actId="20577"/>
          <ac:graphicFrameMkLst>
            <pc:docMk/>
            <pc:sldMk cId="461574621" sldId="2392"/>
            <ac:graphicFrameMk id="3" creationId="{5D724374-CA1E-68F6-0E3B-F7E8A7A38B06}"/>
          </ac:graphicFrameMkLst>
        </pc:graphicFrameChg>
        <pc:graphicFrameChg chg="add mod modGraphic">
          <ac:chgData name="Ansley, Carol (CCI-Atlanta)" userId="cbcdc21a-90c4-4b2f-81f7-da4165205229" providerId="ADAL" clId="{DA816FCF-7EE7-4196-BD73-2F453C88CFB5}" dt="2023-05-12T19:48:28.742" v="52" actId="20577"/>
          <ac:graphicFrameMkLst>
            <pc:docMk/>
            <pc:sldMk cId="461574621" sldId="2392"/>
            <ac:graphicFrameMk id="4" creationId="{82D5CD0C-D9AE-13F2-CAE4-BDFE12A88D59}"/>
          </ac:graphicFrameMkLst>
        </pc:graphicFrameChg>
      </pc:sldChg>
      <pc:sldChg chg="modSp mod">
        <pc:chgData name="Ansley, Carol (CCI-Atlanta)" userId="cbcdc21a-90c4-4b2f-81f7-da4165205229" providerId="ADAL" clId="{DA816FCF-7EE7-4196-BD73-2F453C88CFB5}" dt="2023-05-12T19:51:13.545" v="62" actId="108"/>
        <pc:sldMkLst>
          <pc:docMk/>
          <pc:sldMk cId="629087551" sldId="2395"/>
        </pc:sldMkLst>
        <pc:spChg chg="mod">
          <ac:chgData name="Ansley, Carol (CCI-Atlanta)" userId="cbcdc21a-90c4-4b2f-81f7-da4165205229" providerId="ADAL" clId="{DA816FCF-7EE7-4196-BD73-2F453C88CFB5}" dt="2023-05-12T19:51:13.545" v="62" actId="108"/>
          <ac:spMkLst>
            <pc:docMk/>
            <pc:sldMk cId="629087551" sldId="2395"/>
            <ac:spMk id="3" creationId="{D9119F4E-FC06-F646-87EB-EF12912A7052}"/>
          </ac:spMkLst>
        </pc:spChg>
      </pc:sldChg>
      <pc:sldChg chg="modSp mod ord">
        <pc:chgData name="Ansley, Carol (CCI-Atlanta)" userId="cbcdc21a-90c4-4b2f-81f7-da4165205229" providerId="ADAL" clId="{DA816FCF-7EE7-4196-BD73-2F453C88CFB5}" dt="2023-05-12T19:52:01.998" v="64"/>
        <pc:sldMkLst>
          <pc:docMk/>
          <pc:sldMk cId="2643980179" sldId="2397"/>
        </pc:sldMkLst>
        <pc:spChg chg="mod">
          <ac:chgData name="Ansley, Carol (CCI-Atlanta)" userId="cbcdc21a-90c4-4b2f-81f7-da4165205229" providerId="ADAL" clId="{DA816FCF-7EE7-4196-BD73-2F453C88CFB5}" dt="2023-05-12T19:50:50.710" v="61" actId="20577"/>
          <ac:spMkLst>
            <pc:docMk/>
            <pc:sldMk cId="2643980179" sldId="2397"/>
            <ac:spMk id="3" creationId="{D9119F4E-FC06-F646-87EB-EF12912A7052}"/>
          </ac:spMkLst>
        </pc:spChg>
      </pc:sldChg>
      <pc:sldChg chg="modSp mod">
        <pc:chgData name="Ansley, Carol (CCI-Atlanta)" userId="cbcdc21a-90c4-4b2f-81f7-da4165205229" providerId="ADAL" clId="{DA816FCF-7EE7-4196-BD73-2F453C88CFB5}" dt="2023-05-12T19:38:09.518" v="38" actId="20577"/>
        <pc:sldMkLst>
          <pc:docMk/>
          <pc:sldMk cId="1389564422" sldId="2400"/>
        </pc:sldMkLst>
        <pc:spChg chg="mod">
          <ac:chgData name="Ansley, Carol (CCI-Atlanta)" userId="cbcdc21a-90c4-4b2f-81f7-da4165205229" providerId="ADAL" clId="{DA816FCF-7EE7-4196-BD73-2F453C88CFB5}" dt="2023-05-12T19:38:09.518" v="38" actId="20577"/>
          <ac:spMkLst>
            <pc:docMk/>
            <pc:sldMk cId="1389564422" sldId="2400"/>
            <ac:spMk id="2" creationId="{F80E5A40-9D9C-BAD0-F2B8-04F82244B89A}"/>
          </ac:spMkLst>
        </pc:spChg>
        <pc:graphicFrameChg chg="modGraphic">
          <ac:chgData name="Ansley, Carol (CCI-Atlanta)" userId="cbcdc21a-90c4-4b2f-81f7-da4165205229" providerId="ADAL" clId="{DA816FCF-7EE7-4196-BD73-2F453C88CFB5}" dt="2023-05-12T18:44:35.867" v="19" actId="207"/>
          <ac:graphicFrameMkLst>
            <pc:docMk/>
            <pc:sldMk cId="1389564422" sldId="2400"/>
            <ac:graphicFrameMk id="4" creationId="{0861790A-6155-5B2C-F0BA-5A3E162C6A0F}"/>
          </ac:graphicFrameMkLst>
        </pc:graphicFrameChg>
      </pc:sldChg>
      <pc:sldChg chg="modSp new mod">
        <pc:chgData name="Ansley, Carol (CCI-Atlanta)" userId="cbcdc21a-90c4-4b2f-81f7-da4165205229" providerId="ADAL" clId="{DA816FCF-7EE7-4196-BD73-2F453C88CFB5}" dt="2023-05-12T23:42:23.024" v="742" actId="20577"/>
        <pc:sldMkLst>
          <pc:docMk/>
          <pc:sldMk cId="571762790" sldId="2401"/>
        </pc:sldMkLst>
        <pc:spChg chg="mod">
          <ac:chgData name="Ansley, Carol (CCI-Atlanta)" userId="cbcdc21a-90c4-4b2f-81f7-da4165205229" providerId="ADAL" clId="{DA816FCF-7EE7-4196-BD73-2F453C88CFB5}" dt="2023-05-12T23:37:34.293" v="571" actId="20577"/>
          <ac:spMkLst>
            <pc:docMk/>
            <pc:sldMk cId="571762790" sldId="2401"/>
            <ac:spMk id="2" creationId="{5D10DEF2-BB39-E782-3FD9-17E5E10E1D33}"/>
          </ac:spMkLst>
        </pc:spChg>
        <pc:spChg chg="mod">
          <ac:chgData name="Ansley, Carol (CCI-Atlanta)" userId="cbcdc21a-90c4-4b2f-81f7-da4165205229" providerId="ADAL" clId="{DA816FCF-7EE7-4196-BD73-2F453C88CFB5}" dt="2023-05-12T23:42:23.024" v="742" actId="20577"/>
          <ac:spMkLst>
            <pc:docMk/>
            <pc:sldMk cId="571762790" sldId="2401"/>
            <ac:spMk id="3" creationId="{24E1886E-3251-1FEF-F779-883092EE056A}"/>
          </ac:spMkLst>
        </pc:spChg>
      </pc:sldChg>
      <pc:sldMasterChg chg="modSp mod">
        <pc:chgData name="Ansley, Carol (CCI-Atlanta)" userId="cbcdc21a-90c4-4b2f-81f7-da4165205229" providerId="ADAL" clId="{DA816FCF-7EE7-4196-BD73-2F453C88CFB5}" dt="2023-05-12T18:40:20.466" v="11" actId="242"/>
        <pc:sldMasterMkLst>
          <pc:docMk/>
          <pc:sldMasterMk cId="0" sldId="2147483648"/>
        </pc:sldMasterMkLst>
        <pc:spChg chg="mod">
          <ac:chgData name="Ansley, Carol (CCI-Atlanta)" userId="cbcdc21a-90c4-4b2f-81f7-da4165205229" providerId="ADAL" clId="{DA816FCF-7EE7-4196-BD73-2F453C88CFB5}" dt="2023-05-12T18:39:58.786" v="10" actId="20577"/>
          <ac:spMkLst>
            <pc:docMk/>
            <pc:sldMasterMk cId="0" sldId="2147483648"/>
            <ac:spMk id="2" creationId="{00000000-0000-0000-0000-000000000000}"/>
          </ac:spMkLst>
        </pc:spChg>
        <pc:spChg chg="mod">
          <ac:chgData name="Ansley, Carol (CCI-Atlanta)" userId="cbcdc21a-90c4-4b2f-81f7-da4165205229" providerId="ADAL" clId="{DA816FCF-7EE7-4196-BD73-2F453C88CFB5}" dt="2023-05-12T18:40:20.466" v="11" actId="242"/>
          <ac:spMkLst>
            <pc:docMk/>
            <pc:sldMasterMk cId="0" sldId="2147483648"/>
            <ac:spMk id="9" creationId="{00000000-0000-0000-0000-000000000000}"/>
          </ac:spMkLst>
        </pc:spChg>
      </pc:sldMasterChg>
    </pc:docChg>
  </pc:docChgLst>
  <pc:docChgLst>
    <pc:chgData name="Ansley, Carol (CCI-Atlanta)" userId="cbcdc21a-90c4-4b2f-81f7-da4165205229" providerId="ADAL" clId="{DB2B4DBB-C19D-4BE9-991B-48FA98193F95}"/>
    <pc:docChg chg="custSel addSld modSld modMainMaster">
      <pc:chgData name="Ansley, Carol (CCI-Atlanta)" userId="cbcdc21a-90c4-4b2f-81f7-da4165205229" providerId="ADAL" clId="{DB2B4DBB-C19D-4BE9-991B-48FA98193F95}" dt="2023-04-07T19:55:49.626" v="1804" actId="20577"/>
      <pc:docMkLst>
        <pc:docMk/>
      </pc:docMkLst>
      <pc:sldChg chg="modSp mod">
        <pc:chgData name="Ansley, Carol (CCI-Atlanta)" userId="cbcdc21a-90c4-4b2f-81f7-da4165205229" providerId="ADAL" clId="{DB2B4DBB-C19D-4BE9-991B-48FA98193F95}" dt="2023-03-31T18:17:44.464" v="14" actId="20577"/>
        <pc:sldMkLst>
          <pc:docMk/>
          <pc:sldMk cId="0" sldId="256"/>
        </pc:sldMkLst>
        <pc:spChg chg="mod">
          <ac:chgData name="Ansley, Carol (CCI-Atlanta)" userId="cbcdc21a-90c4-4b2f-81f7-da4165205229" providerId="ADAL" clId="{DB2B4DBB-C19D-4BE9-991B-48FA98193F95}" dt="2023-03-31T18:17:44.464" v="14" actId="20577"/>
          <ac:spMkLst>
            <pc:docMk/>
            <pc:sldMk cId="0" sldId="256"/>
            <ac:spMk id="54" creationId="{00000000-0000-0000-0000-000000000000}"/>
          </ac:spMkLst>
        </pc:spChg>
      </pc:sldChg>
      <pc:sldChg chg="modSp mod">
        <pc:chgData name="Ansley, Carol (CCI-Atlanta)" userId="cbcdc21a-90c4-4b2f-81f7-da4165205229" providerId="ADAL" clId="{DB2B4DBB-C19D-4BE9-991B-48FA98193F95}" dt="2023-04-07T16:35:07.878" v="241" actId="20577"/>
        <pc:sldMkLst>
          <pc:docMk/>
          <pc:sldMk cId="0" sldId="257"/>
        </pc:sldMkLst>
        <pc:spChg chg="mod">
          <ac:chgData name="Ansley, Carol (CCI-Atlanta)" userId="cbcdc21a-90c4-4b2f-81f7-da4165205229" providerId="ADAL" clId="{DB2B4DBB-C19D-4BE9-991B-48FA98193F95}" dt="2023-04-07T16:35:07.878" v="241" actId="20577"/>
          <ac:spMkLst>
            <pc:docMk/>
            <pc:sldMk cId="0" sldId="257"/>
            <ac:spMk id="59" creationId="{00000000-0000-0000-0000-000000000000}"/>
          </ac:spMkLst>
        </pc:spChg>
      </pc:sldChg>
      <pc:sldChg chg="modSp mod">
        <pc:chgData name="Ansley, Carol (CCI-Atlanta)" userId="cbcdc21a-90c4-4b2f-81f7-da4165205229" providerId="ADAL" clId="{DB2B4DBB-C19D-4BE9-991B-48FA98193F95}" dt="2023-04-07T19:03:07.493" v="1360" actId="20577"/>
        <pc:sldMkLst>
          <pc:docMk/>
          <pc:sldMk cId="88108499" sldId="2385"/>
        </pc:sldMkLst>
        <pc:spChg chg="mod">
          <ac:chgData name="Ansley, Carol (CCI-Atlanta)" userId="cbcdc21a-90c4-4b2f-81f7-da4165205229" providerId="ADAL" clId="{DB2B4DBB-C19D-4BE9-991B-48FA98193F95}" dt="2023-04-07T19:03:07.493" v="1360" actId="20577"/>
          <ac:spMkLst>
            <pc:docMk/>
            <pc:sldMk cId="88108499" sldId="2385"/>
            <ac:spMk id="3" creationId="{D9119F4E-FC06-F646-87EB-EF12912A7052}"/>
          </ac:spMkLst>
        </pc:spChg>
      </pc:sldChg>
      <pc:sldChg chg="modSp mod">
        <pc:chgData name="Ansley, Carol (CCI-Atlanta)" userId="cbcdc21a-90c4-4b2f-81f7-da4165205229" providerId="ADAL" clId="{DB2B4DBB-C19D-4BE9-991B-48FA98193F95}" dt="2023-04-07T16:35:37.617" v="269" actId="20577"/>
        <pc:sldMkLst>
          <pc:docMk/>
          <pc:sldMk cId="2797551078" sldId="2387"/>
        </pc:sldMkLst>
        <pc:spChg chg="mod">
          <ac:chgData name="Ansley, Carol (CCI-Atlanta)" userId="cbcdc21a-90c4-4b2f-81f7-da4165205229" providerId="ADAL" clId="{DB2B4DBB-C19D-4BE9-991B-48FA98193F95}" dt="2023-04-07T16:35:37.617" v="269" actId="20577"/>
          <ac:spMkLst>
            <pc:docMk/>
            <pc:sldMk cId="2797551078" sldId="2387"/>
            <ac:spMk id="3" creationId="{E6F35DA1-BC68-425B-9640-F1172CD2FB4F}"/>
          </ac:spMkLst>
        </pc:spChg>
      </pc:sldChg>
      <pc:sldChg chg="modSp mod">
        <pc:chgData name="Ansley, Carol (CCI-Atlanta)" userId="cbcdc21a-90c4-4b2f-81f7-da4165205229" providerId="ADAL" clId="{DB2B4DBB-C19D-4BE9-991B-48FA98193F95}" dt="2023-04-07T18:32:57.182" v="1333" actId="20577"/>
        <pc:sldMkLst>
          <pc:docMk/>
          <pc:sldMk cId="1619594623" sldId="2388"/>
        </pc:sldMkLst>
        <pc:spChg chg="mod">
          <ac:chgData name="Ansley, Carol (CCI-Atlanta)" userId="cbcdc21a-90c4-4b2f-81f7-da4165205229" providerId="ADAL" clId="{DB2B4DBB-C19D-4BE9-991B-48FA98193F95}" dt="2023-04-07T18:32:57.182" v="1333" actId="20577"/>
          <ac:spMkLst>
            <pc:docMk/>
            <pc:sldMk cId="1619594623" sldId="2388"/>
            <ac:spMk id="3" creationId="{92CE81E8-997B-E79D-6904-E4C84D0ECD04}"/>
          </ac:spMkLst>
        </pc:spChg>
      </pc:sldChg>
      <pc:sldChg chg="addSp modSp mod">
        <pc:chgData name="Ansley, Carol (CCI-Atlanta)" userId="cbcdc21a-90c4-4b2f-81f7-da4165205229" providerId="ADAL" clId="{DB2B4DBB-C19D-4BE9-991B-48FA98193F95}" dt="2023-04-07T19:54:23.830" v="1747" actId="20577"/>
        <pc:sldMkLst>
          <pc:docMk/>
          <pc:sldMk cId="461574621" sldId="2392"/>
        </pc:sldMkLst>
        <pc:spChg chg="add mod">
          <ac:chgData name="Ansley, Carol (CCI-Atlanta)" userId="cbcdc21a-90c4-4b2f-81f7-da4165205229" providerId="ADAL" clId="{DB2B4DBB-C19D-4BE9-991B-48FA98193F95}" dt="2023-04-07T18:32:32.535" v="1331" actId="20577"/>
          <ac:spMkLst>
            <pc:docMk/>
            <pc:sldMk cId="461574621" sldId="2392"/>
            <ac:spMk id="6" creationId="{B88FF09D-AAFD-B890-F4DF-8F88B1E94AD9}"/>
          </ac:spMkLst>
        </pc:spChg>
        <pc:spChg chg="mod">
          <ac:chgData name="Ansley, Carol (CCI-Atlanta)" userId="cbcdc21a-90c4-4b2f-81f7-da4165205229" providerId="ADAL" clId="{DB2B4DBB-C19D-4BE9-991B-48FA98193F95}" dt="2023-04-07T19:53:58.925" v="1726" actId="20577"/>
          <ac:spMkLst>
            <pc:docMk/>
            <pc:sldMk cId="461574621" sldId="2392"/>
            <ac:spMk id="12" creationId="{32DFAACB-3F69-4C6B-E98F-0FD7D1ED6BF9}"/>
          </ac:spMkLst>
        </pc:spChg>
        <pc:spChg chg="mod">
          <ac:chgData name="Ansley, Carol (CCI-Atlanta)" userId="cbcdc21a-90c4-4b2f-81f7-da4165205229" providerId="ADAL" clId="{DB2B4DBB-C19D-4BE9-991B-48FA98193F95}" dt="2023-04-07T19:54:23.830" v="1747" actId="20577"/>
          <ac:spMkLst>
            <pc:docMk/>
            <pc:sldMk cId="461574621" sldId="2392"/>
            <ac:spMk id="16" creationId="{F5D72FD9-562D-7C27-71D1-9C11177D20D1}"/>
          </ac:spMkLst>
        </pc:spChg>
        <pc:spChg chg="mod">
          <ac:chgData name="Ansley, Carol (CCI-Atlanta)" userId="cbcdc21a-90c4-4b2f-81f7-da4165205229" providerId="ADAL" clId="{DB2B4DBB-C19D-4BE9-991B-48FA98193F95}" dt="2023-04-07T18:29:53.076" v="1038" actId="14100"/>
          <ac:spMkLst>
            <pc:docMk/>
            <pc:sldMk cId="461574621" sldId="2392"/>
            <ac:spMk id="18" creationId="{268F2419-79AC-9456-78AF-EE64EC1FFB48}"/>
          </ac:spMkLst>
        </pc:spChg>
        <pc:spChg chg="mod">
          <ac:chgData name="Ansley, Carol (CCI-Atlanta)" userId="cbcdc21a-90c4-4b2f-81f7-da4165205229" providerId="ADAL" clId="{DB2B4DBB-C19D-4BE9-991B-48FA98193F95}" dt="2023-04-07T18:30:07.022" v="1051" actId="14100"/>
          <ac:spMkLst>
            <pc:docMk/>
            <pc:sldMk cId="461574621" sldId="2392"/>
            <ac:spMk id="20" creationId="{44DDADB1-3A83-168F-A4CF-E08FA5051576}"/>
          </ac:spMkLst>
        </pc:spChg>
        <pc:cxnChg chg="mod">
          <ac:chgData name="Ansley, Carol (CCI-Atlanta)" userId="cbcdc21a-90c4-4b2f-81f7-da4165205229" providerId="ADAL" clId="{DB2B4DBB-C19D-4BE9-991B-48FA98193F95}" dt="2023-04-07T18:30:31.936" v="1052" actId="14100"/>
          <ac:cxnSpMkLst>
            <pc:docMk/>
            <pc:sldMk cId="461574621" sldId="2392"/>
            <ac:cxnSpMk id="5" creationId="{FD7A33E9-42E8-24B9-8838-530479356F9F}"/>
          </ac:cxnSpMkLst>
        </pc:cxnChg>
        <pc:cxnChg chg="mod">
          <ac:chgData name="Ansley, Carol (CCI-Atlanta)" userId="cbcdc21a-90c4-4b2f-81f7-da4165205229" providerId="ADAL" clId="{DB2B4DBB-C19D-4BE9-991B-48FA98193F95}" dt="2023-04-07T18:30:37.279" v="1053" actId="14100"/>
          <ac:cxnSpMkLst>
            <pc:docMk/>
            <pc:sldMk cId="461574621" sldId="2392"/>
            <ac:cxnSpMk id="7" creationId="{6300D4A3-D24D-3791-0530-365F4CECADEF}"/>
          </ac:cxnSpMkLst>
        </pc:cxnChg>
      </pc:sldChg>
      <pc:sldChg chg="modSp mod">
        <pc:chgData name="Ansley, Carol (CCI-Atlanta)" userId="cbcdc21a-90c4-4b2f-81f7-da4165205229" providerId="ADAL" clId="{DB2B4DBB-C19D-4BE9-991B-48FA98193F95}" dt="2023-04-07T18:58:48.195" v="1341" actId="20577"/>
        <pc:sldMkLst>
          <pc:docMk/>
          <pc:sldMk cId="629087551" sldId="2395"/>
        </pc:sldMkLst>
        <pc:spChg chg="mod">
          <ac:chgData name="Ansley, Carol (CCI-Atlanta)" userId="cbcdc21a-90c4-4b2f-81f7-da4165205229" providerId="ADAL" clId="{DB2B4DBB-C19D-4BE9-991B-48FA98193F95}" dt="2023-04-07T18:58:48.195" v="1341" actId="20577"/>
          <ac:spMkLst>
            <pc:docMk/>
            <pc:sldMk cId="629087551" sldId="2395"/>
            <ac:spMk id="3" creationId="{D9119F4E-FC06-F646-87EB-EF12912A7052}"/>
          </ac:spMkLst>
        </pc:spChg>
      </pc:sldChg>
      <pc:sldChg chg="modSp mod">
        <pc:chgData name="Ansley, Carol (CCI-Atlanta)" userId="cbcdc21a-90c4-4b2f-81f7-da4165205229" providerId="ADAL" clId="{DB2B4DBB-C19D-4BE9-991B-48FA98193F95}" dt="2023-04-07T19:55:49.626" v="1804" actId="20577"/>
        <pc:sldMkLst>
          <pc:docMk/>
          <pc:sldMk cId="2643980179" sldId="2397"/>
        </pc:sldMkLst>
        <pc:spChg chg="mod">
          <ac:chgData name="Ansley, Carol (CCI-Atlanta)" userId="cbcdc21a-90c4-4b2f-81f7-da4165205229" providerId="ADAL" clId="{DB2B4DBB-C19D-4BE9-991B-48FA98193F95}" dt="2023-04-07T19:55:49.626" v="1804" actId="20577"/>
          <ac:spMkLst>
            <pc:docMk/>
            <pc:sldMk cId="2643980179" sldId="2397"/>
            <ac:spMk id="3" creationId="{D9119F4E-FC06-F646-87EB-EF12912A7052}"/>
          </ac:spMkLst>
        </pc:spChg>
      </pc:sldChg>
      <pc:sldChg chg="addSp delSp modSp new mod">
        <pc:chgData name="Ansley, Carol (CCI-Atlanta)" userId="cbcdc21a-90c4-4b2f-81f7-da4165205229" providerId="ADAL" clId="{DB2B4DBB-C19D-4BE9-991B-48FA98193F95}" dt="2023-04-07T19:53:22.074" v="1722" actId="1076"/>
        <pc:sldMkLst>
          <pc:docMk/>
          <pc:sldMk cId="1389564422" sldId="2400"/>
        </pc:sldMkLst>
        <pc:spChg chg="mod">
          <ac:chgData name="Ansley, Carol (CCI-Atlanta)" userId="cbcdc21a-90c4-4b2f-81f7-da4165205229" providerId="ADAL" clId="{DB2B4DBB-C19D-4BE9-991B-48FA98193F95}" dt="2023-04-07T17:10:49.305" v="323" actId="20577"/>
          <ac:spMkLst>
            <pc:docMk/>
            <pc:sldMk cId="1389564422" sldId="2400"/>
            <ac:spMk id="2" creationId="{F80E5A40-9D9C-BAD0-F2B8-04F82244B89A}"/>
          </ac:spMkLst>
        </pc:spChg>
        <pc:spChg chg="del">
          <ac:chgData name="Ansley, Carol (CCI-Atlanta)" userId="cbcdc21a-90c4-4b2f-81f7-da4165205229" providerId="ADAL" clId="{DB2B4DBB-C19D-4BE9-991B-48FA98193F95}" dt="2023-03-31T20:15:25.277" v="16" actId="3680"/>
          <ac:spMkLst>
            <pc:docMk/>
            <pc:sldMk cId="1389564422" sldId="2400"/>
            <ac:spMk id="3" creationId="{499620A7-3F10-8CE0-F6B4-8B7D6681BC09}"/>
          </ac:spMkLst>
        </pc:spChg>
        <pc:spChg chg="add mod">
          <ac:chgData name="Ansley, Carol (CCI-Atlanta)" userId="cbcdc21a-90c4-4b2f-81f7-da4165205229" providerId="ADAL" clId="{DB2B4DBB-C19D-4BE9-991B-48FA98193F95}" dt="2023-04-07T19:53:08.712" v="1719" actId="20577"/>
          <ac:spMkLst>
            <pc:docMk/>
            <pc:sldMk cId="1389564422" sldId="2400"/>
            <ac:spMk id="3" creationId="{5A5BCB17-BC28-94CD-BC01-78A694432544}"/>
          </ac:spMkLst>
        </pc:spChg>
        <pc:spChg chg="add mod">
          <ac:chgData name="Ansley, Carol (CCI-Atlanta)" userId="cbcdc21a-90c4-4b2f-81f7-da4165205229" providerId="ADAL" clId="{DB2B4DBB-C19D-4BE9-991B-48FA98193F95}" dt="2023-04-07T18:27:34.226" v="1019" actId="1036"/>
          <ac:spMkLst>
            <pc:docMk/>
            <pc:sldMk cId="1389564422" sldId="2400"/>
            <ac:spMk id="5" creationId="{E3D8FA5D-2B1C-9AD5-443B-E25722628E4F}"/>
          </ac:spMkLst>
        </pc:spChg>
        <pc:spChg chg="add mod">
          <ac:chgData name="Ansley, Carol (CCI-Atlanta)" userId="cbcdc21a-90c4-4b2f-81f7-da4165205229" providerId="ADAL" clId="{DB2B4DBB-C19D-4BE9-991B-48FA98193F95}" dt="2023-04-07T18:27:34.226" v="1019" actId="1036"/>
          <ac:spMkLst>
            <pc:docMk/>
            <pc:sldMk cId="1389564422" sldId="2400"/>
            <ac:spMk id="6" creationId="{4D11C990-629D-0563-E769-455D6E4B712B}"/>
          </ac:spMkLst>
        </pc:spChg>
        <pc:spChg chg="add mod">
          <ac:chgData name="Ansley, Carol (CCI-Atlanta)" userId="cbcdc21a-90c4-4b2f-81f7-da4165205229" providerId="ADAL" clId="{DB2B4DBB-C19D-4BE9-991B-48FA98193F95}" dt="2023-04-07T19:53:22.074" v="1722" actId="1076"/>
          <ac:spMkLst>
            <pc:docMk/>
            <pc:sldMk cId="1389564422" sldId="2400"/>
            <ac:spMk id="7" creationId="{B61F4B8C-B31C-C39E-671A-3B8DD09C123D}"/>
          </ac:spMkLst>
        </pc:spChg>
        <pc:graphicFrameChg chg="add mod ord modGraphic">
          <ac:chgData name="Ansley, Carol (CCI-Atlanta)" userId="cbcdc21a-90c4-4b2f-81f7-da4165205229" providerId="ADAL" clId="{DB2B4DBB-C19D-4BE9-991B-48FA98193F95}" dt="2023-04-07T19:11:00.613" v="1362" actId="20577"/>
          <ac:graphicFrameMkLst>
            <pc:docMk/>
            <pc:sldMk cId="1389564422" sldId="2400"/>
            <ac:graphicFrameMk id="4" creationId="{0861790A-6155-5B2C-F0BA-5A3E162C6A0F}"/>
          </ac:graphicFrameMkLst>
        </pc:graphicFrameChg>
      </pc:sldChg>
      <pc:sldMasterChg chg="modSp mod">
        <pc:chgData name="Ansley, Carol (CCI-Atlanta)" userId="cbcdc21a-90c4-4b2f-81f7-da4165205229" providerId="ADAL" clId="{DB2B4DBB-C19D-4BE9-991B-48FA98193F95}" dt="2023-03-31T18:17:29.383" v="6" actId="20577"/>
        <pc:sldMasterMkLst>
          <pc:docMk/>
          <pc:sldMasterMk cId="0" sldId="2147483648"/>
        </pc:sldMasterMkLst>
        <pc:spChg chg="mod">
          <ac:chgData name="Ansley, Carol (CCI-Atlanta)" userId="cbcdc21a-90c4-4b2f-81f7-da4165205229" providerId="ADAL" clId="{DB2B4DBB-C19D-4BE9-991B-48FA98193F95}" dt="2023-03-31T18:17:29.383" v="6" actId="20577"/>
          <ac:spMkLst>
            <pc:docMk/>
            <pc:sldMasterMk cId="0" sldId="2147483648"/>
            <ac:spMk id="2" creationId="{00000000-0000-0000-0000-000000000000}"/>
          </ac:spMkLst>
        </pc:spChg>
        <pc:spChg chg="mod">
          <ac:chgData name="Ansley, Carol (CCI-Atlanta)" userId="cbcdc21a-90c4-4b2f-81f7-da4165205229" providerId="ADAL" clId="{DB2B4DBB-C19D-4BE9-991B-48FA98193F95}" dt="2023-03-31T18:17:22.848" v="1" actId="20577"/>
          <ac:spMkLst>
            <pc:docMk/>
            <pc:sldMasterMk cId="0" sldId="2147483648"/>
            <ac:spMk id="5" creationId="{00000000-0000-0000-0000-000000000000}"/>
          </ac:spMkLst>
        </pc:spChg>
      </pc:sldMasterChg>
    </pc:docChg>
  </pc:docChgLst>
  <pc:docChgLst>
    <pc:chgData name="Ansley, Carol (CCI-Atlanta)" userId="cbcdc21a-90c4-4b2f-81f7-da4165205229" providerId="ADAL" clId="{34438610-ADC8-45FF-A959-9636AB4E53E7}"/>
    <pc:docChg chg="custSel addSld modSld">
      <pc:chgData name="Ansley, Carol (CCI-Atlanta)" userId="cbcdc21a-90c4-4b2f-81f7-da4165205229" providerId="ADAL" clId="{34438610-ADC8-45FF-A959-9636AB4E53E7}" dt="2023-05-15T14:41:59.547" v="146" actId="20577"/>
      <pc:docMkLst>
        <pc:docMk/>
      </pc:docMkLst>
      <pc:sldChg chg="modSp new mod">
        <pc:chgData name="Ansley, Carol (CCI-Atlanta)" userId="cbcdc21a-90c4-4b2f-81f7-da4165205229" providerId="ADAL" clId="{34438610-ADC8-45FF-A959-9636AB4E53E7}" dt="2023-05-15T14:41:59.547" v="146" actId="20577"/>
        <pc:sldMkLst>
          <pc:docMk/>
          <pc:sldMk cId="2544570052" sldId="2402"/>
        </pc:sldMkLst>
        <pc:spChg chg="mod">
          <ac:chgData name="Ansley, Carol (CCI-Atlanta)" userId="cbcdc21a-90c4-4b2f-81f7-da4165205229" providerId="ADAL" clId="{34438610-ADC8-45FF-A959-9636AB4E53E7}" dt="2023-05-15T14:40:47.162" v="12" actId="20577"/>
          <ac:spMkLst>
            <pc:docMk/>
            <pc:sldMk cId="2544570052" sldId="2402"/>
            <ac:spMk id="2" creationId="{31E5B82D-A508-DCF9-A374-5955B5F72C70}"/>
          </ac:spMkLst>
        </pc:spChg>
        <pc:spChg chg="mod">
          <ac:chgData name="Ansley, Carol (CCI-Atlanta)" userId="cbcdc21a-90c4-4b2f-81f7-da4165205229" providerId="ADAL" clId="{34438610-ADC8-45FF-A959-9636AB4E53E7}" dt="2023-05-15T14:41:59.547" v="146" actId="20577"/>
          <ac:spMkLst>
            <pc:docMk/>
            <pc:sldMk cId="2544570052" sldId="2402"/>
            <ac:spMk id="3" creationId="{CEBE9F30-F882-4F9B-1B24-CF25D6832BA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1pPr marL="0" indent="0">
              <a:buNone/>
              <a:defRPr/>
            </a:lvl1pPr>
            <a:lvl2pPr marL="274320" indent="-457200">
              <a:defRPr/>
            </a:lvl2pPr>
            <a:lvl3pPr>
              <a:defRPr/>
            </a:lvl3pPr>
          </a:lstStyle>
          <a:p>
            <a:r>
              <a:rPr dirty="0"/>
              <a:t>Body Level One</a:t>
            </a: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Body Level Two</a:t>
            </a:r>
            <a:endParaRPr dirty="0"/>
          </a:p>
          <a:p>
            <a:pPr lvl="2"/>
            <a:r>
              <a:rPr lang="en-US" dirty="0"/>
              <a:t>  </a:t>
            </a:r>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6718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716863"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rPr lang="en-US" dirty="0"/>
              <a:t>Submission</a:t>
            </a:r>
            <a:endParaRPr dirty="0"/>
          </a:p>
        </p:txBody>
      </p:sp>
      <p:sp>
        <p:nvSpPr>
          <p:cNvPr id="5" name="CustomShape 4"/>
          <p:cNvSpPr txBox="1"/>
          <p:nvPr userDrawn="1"/>
        </p:nvSpPr>
        <p:spPr>
          <a:xfrm>
            <a:off x="5494082" y="304602"/>
            <a:ext cx="271536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268r1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3" r:id="rId3"/>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Proposal for OTA MAC Change</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2023-05-15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3A855-4FD6-6041-43B4-41ADA505B195}"/>
              </a:ext>
            </a:extLst>
          </p:cNvPr>
          <p:cNvSpPr>
            <a:spLocks noGrp="1"/>
          </p:cNvSpPr>
          <p:nvPr>
            <p:ph type="title"/>
          </p:nvPr>
        </p:nvSpPr>
        <p:spPr/>
        <p:txBody>
          <a:bodyPr/>
          <a:lstStyle/>
          <a:p>
            <a:r>
              <a:rPr lang="en-US" dirty="0"/>
              <a:t>MAC generation</a:t>
            </a:r>
          </a:p>
        </p:txBody>
      </p:sp>
      <p:sp>
        <p:nvSpPr>
          <p:cNvPr id="3" name="Content Placeholder 2">
            <a:extLst>
              <a:ext uri="{FF2B5EF4-FFF2-40B4-BE49-F238E27FC236}">
                <a16:creationId xmlns:a16="http://schemas.microsoft.com/office/drawing/2014/main" id="{92CE81E8-997B-E79D-6904-E4C84D0ECD04}"/>
              </a:ext>
            </a:extLst>
          </p:cNvPr>
          <p:cNvSpPr>
            <a:spLocks noGrp="1"/>
          </p:cNvSpPr>
          <p:nvPr>
            <p:ph idx="1"/>
          </p:nvPr>
        </p:nvSpPr>
        <p:spPr>
          <a:xfrm>
            <a:off x="685800" y="1505527"/>
            <a:ext cx="7771680" cy="4589633"/>
          </a:xfrm>
        </p:spPr>
        <p:txBody>
          <a:bodyPr>
            <a:normAutofit/>
          </a:bodyPr>
          <a:lstStyle/>
          <a:p>
            <a:pPr marL="0" indent="0">
              <a:buNone/>
            </a:pPr>
            <a:r>
              <a:rPr lang="en-US" sz="1400" dirty="0"/>
              <a:t>In 11-22/114r3, the </a:t>
            </a:r>
            <a:r>
              <a:rPr lang="en-US" sz="1400" dirty="0">
                <a:latin typeface="Times New Roman" panose="02020603050405020304" pitchFamily="18" charset="0"/>
                <a:cs typeface="Times New Roman" panose="02020603050405020304" pitchFamily="18" charset="0"/>
              </a:rPr>
              <a:t>following</a:t>
            </a:r>
            <a:r>
              <a:rPr lang="en-US" sz="1400" dirty="0"/>
              <a:t> formula was proposed:</a:t>
            </a:r>
          </a:p>
          <a:p>
            <a:r>
              <a:rPr lang="en-US" sz="1200" dirty="0"/>
              <a:t>@MAC (n+1) = PRF-128/46(</a:t>
            </a:r>
            <a:r>
              <a:rPr lang="en-US" sz="1200" b="1" dirty="0"/>
              <a:t>ERCM Key</a:t>
            </a:r>
            <a:r>
              <a:rPr lang="en-US" sz="1200" dirty="0"/>
              <a:t>, “ERCM”, @MAC(n), 128)</a:t>
            </a:r>
          </a:p>
          <a:p>
            <a:r>
              <a:rPr lang="en-US" sz="1200" dirty="0"/>
              <a:t>Where the ERCM key is passed in a separate action frame exchange, and the leftmost 46 bits are selected.</a:t>
            </a:r>
          </a:p>
          <a:p>
            <a:endParaRPr lang="en-US" sz="1200" dirty="0"/>
          </a:p>
          <a:p>
            <a:endParaRPr lang="en-US" sz="1400" dirty="0"/>
          </a:p>
          <a:p>
            <a:pPr marL="0" indent="0">
              <a:buNone/>
            </a:pPr>
            <a:r>
              <a:rPr lang="en-US" sz="1400" dirty="0"/>
              <a:t>Since several keys are already available, the following is proposed:</a:t>
            </a:r>
          </a:p>
          <a:p>
            <a:r>
              <a:rPr lang="en-US" sz="1400" dirty="0"/>
              <a:t>@PairMAC (n+1) = PRF-128/92(</a:t>
            </a:r>
            <a:r>
              <a:rPr lang="en-US" sz="1400" b="1" dirty="0"/>
              <a:t>KEY</a:t>
            </a:r>
            <a:r>
              <a:rPr lang="en-US" sz="1400" dirty="0"/>
              <a:t>, “</a:t>
            </a:r>
            <a:r>
              <a:rPr lang="en-US" sz="1400" dirty="0" err="1"/>
              <a:t>PairMAC</a:t>
            </a:r>
            <a:r>
              <a:rPr lang="en-US" sz="1400" dirty="0"/>
              <a:t>”, @PairMAC(n), 128)</a:t>
            </a:r>
          </a:p>
          <a:p>
            <a:endParaRPr lang="en-US" sz="1400" dirty="0"/>
          </a:p>
          <a:p>
            <a:r>
              <a:rPr lang="en-US" sz="1400" dirty="0"/>
              <a:t>Where </a:t>
            </a:r>
            <a:r>
              <a:rPr lang="en-US" sz="1400" b="1" dirty="0"/>
              <a:t>KEY</a:t>
            </a:r>
            <a:r>
              <a:rPr lang="en-US" sz="1400" dirty="0"/>
              <a:t> is the current Pairwise Transient Key, or the Key Encryption Key </a:t>
            </a:r>
          </a:p>
          <a:p>
            <a:r>
              <a:rPr lang="en-US" sz="1400" dirty="0"/>
              <a:t>The leftmost 46 bits are selected for SA MAC used to TX from a non-AP STA</a:t>
            </a:r>
          </a:p>
          <a:p>
            <a:r>
              <a:rPr lang="en-US" sz="1400" dirty="0"/>
              <a:t>The next 46 bits are selected for the DA MAC used for traffic to the same non-AP STA. </a:t>
            </a:r>
          </a:p>
          <a:p>
            <a:pPr marL="0" indent="0">
              <a:buNone/>
            </a:pPr>
            <a:endParaRPr lang="en-US" sz="1400" dirty="0"/>
          </a:p>
          <a:p>
            <a:pPr marL="0" indent="0">
              <a:buNone/>
            </a:pPr>
            <a:endParaRPr lang="en-US" sz="1400" dirty="0"/>
          </a:p>
          <a:p>
            <a:pPr marL="0" indent="0">
              <a:buNone/>
            </a:pPr>
            <a:r>
              <a:rPr lang="en-US" sz="1400" b="1" dirty="0"/>
              <a:t>Using an existing key avoids additional messaging exchanges. </a:t>
            </a:r>
          </a:p>
          <a:p>
            <a:pPr marL="0" indent="0">
              <a:buNone/>
            </a:pPr>
            <a:r>
              <a:rPr lang="en-US" sz="1400" b="1" dirty="0"/>
              <a:t>Changing the SA and DA MACs separately removes the linkage between DS and US traffic.</a:t>
            </a:r>
          </a:p>
          <a:p>
            <a:pPr marL="0" indent="0">
              <a:buNone/>
            </a:pPr>
            <a:endParaRPr lang="en-US" sz="1400" b="1" dirty="0"/>
          </a:p>
          <a:p>
            <a:pPr marL="0" indent="0">
              <a:buNone/>
            </a:pPr>
            <a:r>
              <a:rPr lang="en-US" sz="1400" dirty="0"/>
              <a:t>Another point to consider about this approach is that we could include other parameters in the field being generated, such as the SN/PN which will need to change at the same time, unless we adopt a new method for the generation of SN/PN (see 23/328).  </a:t>
            </a:r>
          </a:p>
        </p:txBody>
      </p:sp>
    </p:spTree>
    <p:extLst>
      <p:ext uri="{BB962C8B-B14F-4D97-AF65-F5344CB8AC3E}">
        <p14:creationId xmlns:p14="http://schemas.microsoft.com/office/powerpoint/2010/main" val="1619594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OTA MAC change while associated</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lvl="1" hangingPunct="0">
              <a:defRPr sz="1500" spc="-1">
                <a:latin typeface="Arial"/>
                <a:ea typeface="Arial"/>
                <a:cs typeface="Arial"/>
                <a:sym typeface="Arial"/>
              </a:defRPr>
            </a:pPr>
            <a:endParaRPr lang="en-US" sz="1400" dirty="0">
              <a:sym typeface="Arial"/>
            </a:endParaRPr>
          </a:p>
          <a:p>
            <a:pPr lvl="1" hangingPunct="0">
              <a:defRPr sz="1500" spc="-1">
                <a:latin typeface="Arial"/>
                <a:ea typeface="Arial"/>
                <a:cs typeface="Arial"/>
                <a:sym typeface="Arial"/>
              </a:defRPr>
            </a:pPr>
            <a:r>
              <a:rPr lang="en-US" sz="1400" dirty="0">
                <a:sym typeface="Times New Roman"/>
              </a:rPr>
              <a:t>Proposal: </a:t>
            </a:r>
          </a:p>
          <a:p>
            <a:pPr lvl="1" hangingPunct="0">
              <a:defRPr sz="1500" spc="-1">
                <a:latin typeface="Arial"/>
                <a:ea typeface="Arial"/>
                <a:cs typeface="Arial"/>
                <a:sym typeface="Arial"/>
              </a:defRPr>
            </a:pPr>
            <a:r>
              <a:rPr lang="en-US" sz="1400" dirty="0">
                <a:sym typeface="Times New Roman"/>
              </a:rPr>
              <a:t>STA indicates to other STAs that it can support a MAC Change while associated by setting the Enhanced Data Privacy (EDP) Active to 1.</a:t>
            </a:r>
          </a:p>
          <a:p>
            <a:pPr lvl="1" hangingPunct="0">
              <a:defRPr sz="1500" spc="-1">
                <a:latin typeface="Arial"/>
                <a:ea typeface="Arial"/>
                <a:cs typeface="Arial"/>
                <a:sym typeface="Arial"/>
              </a:defRPr>
            </a:pPr>
            <a:endParaRPr lang="en-US" sz="1400" dirty="0">
              <a:sym typeface="Times New Roman"/>
            </a:endParaRPr>
          </a:p>
          <a:p>
            <a:pPr lvl="1" hangingPunct="0">
              <a:defRPr sz="1500" spc="-1">
                <a:latin typeface="Arial"/>
                <a:ea typeface="Arial"/>
                <a:cs typeface="Arial"/>
                <a:sym typeface="Arial"/>
              </a:defRPr>
            </a:pPr>
            <a:r>
              <a:rPr lang="en-US" sz="1400" dirty="0">
                <a:sym typeface="Times New Roman"/>
              </a:rPr>
              <a:t>A STA can avoid OTA MAC change while associated by not including that bit or setting it to 0.  For instance, if a STA cannot support a transition, it can clear the bit until it can support such a transition.</a:t>
            </a:r>
          </a:p>
          <a:p>
            <a:pPr lvl="1" hangingPunct="0">
              <a:defRPr sz="1500" spc="-1">
                <a:latin typeface="Arial"/>
                <a:ea typeface="Arial"/>
                <a:cs typeface="Arial"/>
                <a:sym typeface="Arial"/>
              </a:defRPr>
            </a:pPr>
            <a:endParaRPr lang="en-US" sz="1400" dirty="0">
              <a:sym typeface="Times New Roman"/>
            </a:endParaRPr>
          </a:p>
          <a:p>
            <a:pPr lvl="1" hangingPunct="0">
              <a:defRPr sz="1500" spc="-1">
                <a:latin typeface="Arial"/>
                <a:ea typeface="Arial"/>
                <a:cs typeface="Arial"/>
                <a:sym typeface="Arial"/>
              </a:defRPr>
            </a:pPr>
            <a:r>
              <a:rPr lang="en-US" sz="1400" dirty="0">
                <a:sym typeface="Times New Roman"/>
              </a:rPr>
              <a:t>If an AP STA sets the bit, then any associated STAs that also support this feature should be prepared for a transition to begin unless they have set their EDP bit to 0.</a:t>
            </a:r>
          </a:p>
          <a:p>
            <a:pPr lvl="1" hangingPunct="0">
              <a:defRPr sz="1500" spc="-1">
                <a:latin typeface="Arial"/>
                <a:ea typeface="Arial"/>
                <a:cs typeface="Arial"/>
                <a:sym typeface="Arial"/>
              </a:defRPr>
            </a:pPr>
            <a:endParaRPr lang="en-US" sz="1400" dirty="0">
              <a:sym typeface="Times New Roman"/>
            </a:endParaRPr>
          </a:p>
          <a:p>
            <a:pPr lvl="1" hangingPunct="0">
              <a:defRPr sz="1500" spc="-1">
                <a:latin typeface="Arial"/>
                <a:ea typeface="Arial"/>
                <a:cs typeface="Arial"/>
                <a:sym typeface="Arial"/>
              </a:defRPr>
            </a:pPr>
            <a:r>
              <a:rPr lang="en-US" sz="1400" dirty="0">
                <a:sym typeface="Times New Roman"/>
              </a:rPr>
              <a:t>If an AP has only one STA with EDP active, the AP may choose to put off changing OTA MAC address until there are at least 2 STAs supporting the feature.</a:t>
            </a:r>
          </a:p>
          <a:p>
            <a:pPr lvl="1" hangingPunct="0">
              <a:defRPr sz="1500" spc="-1">
                <a:latin typeface="Arial"/>
                <a:ea typeface="Arial"/>
                <a:cs typeface="Arial"/>
                <a:sym typeface="Arial"/>
              </a:defRPr>
            </a:pPr>
            <a:endParaRPr lang="en-US" sz="1600" spc="-1" dirty="0">
              <a:latin typeface="Times New Roman"/>
              <a:cs typeface="Times New Roman"/>
              <a:sym typeface="Times New Roman"/>
            </a:endParaRPr>
          </a:p>
          <a:p>
            <a:pPr lvl="1" hangingPunct="0">
              <a:defRPr sz="1500" spc="-1">
                <a:latin typeface="Arial"/>
                <a:ea typeface="Arial"/>
                <a:cs typeface="Arial"/>
                <a:sym typeface="Arial"/>
              </a:defRPr>
            </a:pPr>
            <a:endParaRPr lang="en-US" sz="1600" spc="-1" dirty="0">
              <a:latin typeface="Times New Roman"/>
              <a:cs typeface="Times New Roman"/>
              <a:sym typeface="Times New Roman"/>
            </a:endParaRPr>
          </a:p>
          <a:p>
            <a:pPr lvl="1" hangingPunct="0">
              <a:defRPr sz="1500" spc="-1">
                <a:latin typeface="Arial"/>
                <a:ea typeface="Arial"/>
                <a:cs typeface="Arial"/>
                <a:sym typeface="Arial"/>
              </a:defRPr>
            </a:pPr>
            <a:endParaRPr lang="en-US" sz="1600" spc="-1" dirty="0">
              <a:latin typeface="Times New Roman"/>
              <a:cs typeface="Times New Roman"/>
              <a:sym typeface="Times New Roman"/>
            </a:endParaRPr>
          </a:p>
          <a:p>
            <a:pPr lvl="1" hangingPunct="0">
              <a:defRPr sz="1500" spc="-1">
                <a:latin typeface="Arial"/>
                <a:ea typeface="Arial"/>
                <a:cs typeface="Arial"/>
                <a:sym typeface="Arial"/>
              </a:defRPr>
            </a:pPr>
            <a:endParaRPr lang="en-US" sz="1600" spc="-1" dirty="0">
              <a:latin typeface="Times New Roman"/>
              <a:cs typeface="Times New Roman"/>
              <a:sym typeface="Times New Roman"/>
            </a:endParaRPr>
          </a:p>
          <a:p>
            <a:pPr lvl="1" hangingPunct="0">
              <a:defRPr sz="1500" spc="-1">
                <a:latin typeface="Arial"/>
                <a:ea typeface="Arial"/>
                <a:cs typeface="Arial"/>
                <a:sym typeface="Arial"/>
              </a:defRPr>
            </a:pPr>
            <a:endParaRPr lang="en-US" sz="1600" dirty="0"/>
          </a:p>
        </p:txBody>
      </p:sp>
    </p:spTree>
    <p:extLst>
      <p:ext uri="{BB962C8B-B14F-4D97-AF65-F5344CB8AC3E}">
        <p14:creationId xmlns:p14="http://schemas.microsoft.com/office/powerpoint/2010/main" val="629087551"/>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299F3-72AE-7012-2306-E14533D5A00B}"/>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96957D06-11A7-A26A-4F47-753DD54722D1}"/>
              </a:ext>
            </a:extLst>
          </p:cNvPr>
          <p:cNvSpPr>
            <a:spLocks noGrp="1"/>
          </p:cNvSpPr>
          <p:nvPr>
            <p:ph idx="1"/>
          </p:nvPr>
        </p:nvSpPr>
        <p:spPr/>
        <p:txBody>
          <a:bodyPr/>
          <a:lstStyle/>
          <a:p>
            <a:r>
              <a:rPr lang="en-US" dirty="0"/>
              <a:t>Is the group interested in text to separate the SA and DA for OTA MAC address rotation?</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018810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5B82D-A508-DCF9-A374-5955B5F72C70}"/>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CEBE9F30-F882-4F9B-1B24-CF25D6832BAC}"/>
              </a:ext>
            </a:extLst>
          </p:cNvPr>
          <p:cNvSpPr>
            <a:spLocks noGrp="1"/>
          </p:cNvSpPr>
          <p:nvPr>
            <p:ph idx="1"/>
          </p:nvPr>
        </p:nvSpPr>
        <p:spPr/>
        <p:txBody>
          <a:bodyPr/>
          <a:lstStyle/>
          <a:p>
            <a:r>
              <a:rPr lang="en-US" dirty="0"/>
              <a:t>Is the group interested in text for the use of a Beacon frame field called the </a:t>
            </a:r>
            <a:r>
              <a:rPr lang="en-US" sz="1800" dirty="0"/>
              <a:t>OTA MAC Change Count field to announce and track the process of MAC changes?</a:t>
            </a:r>
            <a:r>
              <a:rPr lang="en-US" dirty="0"/>
              <a:t> </a:t>
            </a:r>
          </a:p>
        </p:txBody>
      </p:sp>
    </p:spTree>
    <p:extLst>
      <p:ext uri="{BB962C8B-B14F-4D97-AF65-F5344CB8AC3E}">
        <p14:creationId xmlns:p14="http://schemas.microsoft.com/office/powerpoint/2010/main" val="2544570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030B4-EC1C-4AC5-33DE-8A335E4C775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2CA5D71-FEAE-9FBD-096D-74317DB020DC}"/>
              </a:ext>
            </a:extLst>
          </p:cNvPr>
          <p:cNvSpPr>
            <a:spLocks noGrp="1"/>
          </p:cNvSpPr>
          <p:nvPr>
            <p:ph idx="1"/>
          </p:nvPr>
        </p:nvSpPr>
        <p:spPr/>
        <p:txBody>
          <a:bodyPr/>
          <a:lstStyle/>
          <a:p>
            <a:pPr marL="0" indent="0">
              <a:buNone/>
            </a:pPr>
            <a:r>
              <a:rPr lang="en-US" sz="1600" dirty="0">
                <a:latin typeface="Times New Roman" panose="02020603050405020304" pitchFamily="18" charset="0"/>
                <a:cs typeface="Times New Roman" panose="02020603050405020304" pitchFamily="18" charset="0"/>
              </a:rPr>
              <a:t>[1] 11-22/114r3 – Enhanced Random and Changing MAC Address</a:t>
            </a:r>
          </a:p>
          <a:p>
            <a:pPr marL="0" indent="0">
              <a:buNone/>
            </a:pPr>
            <a:r>
              <a:rPr lang="en-US" sz="1600" spc="-1" dirty="0">
                <a:latin typeface="Times New Roman" panose="02020603050405020304" pitchFamily="18" charset="0"/>
                <a:cs typeface="Times New Roman" panose="02020603050405020304" pitchFamily="18" charset="0"/>
                <a:sym typeface="Arial"/>
              </a:rPr>
              <a:t>[2] The Dark Side(-Channel) of Mobile Devices: A Survey on Network Traffic Analysis,</a:t>
            </a:r>
            <a:r>
              <a:rPr lang="en-US" sz="1600" dirty="0">
                <a:latin typeface="Times New Roman" panose="02020603050405020304" pitchFamily="18" charset="0"/>
                <a:cs typeface="Times New Roman" panose="02020603050405020304" pitchFamily="18" charset="0"/>
              </a:rPr>
              <a:t> IEEE Communications Surveys &amp; Tutorials, Vol. 20, Issue 4. pp 2658-2713, 2018.</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929009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8317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lang="en-US" dirty="0"/>
              <a:t>This submission expands on ideas for OTA MAC Address change while a STA is associated for non-MLD STAs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Summary</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r>
              <a:rPr lang="en-US" dirty="0"/>
              <a:t>Allowing OTA MAC addresses, such as the SA and DA, to change separately would improve the privacy of transmissions by making it more difficult to correlate the downstream and upstream transmissions to a STA.</a:t>
            </a:r>
          </a:p>
          <a:p>
            <a:endParaRPr lang="en-US" dirty="0"/>
          </a:p>
          <a:p>
            <a:r>
              <a:rPr lang="en-US" dirty="0"/>
              <a:t>Using a EDP Active bit can allow STAs to understand which devices can support MAC transition during association. </a:t>
            </a:r>
          </a:p>
          <a:p>
            <a:r>
              <a:rPr lang="en-US" dirty="0"/>
              <a:t>Using an OTA MAC Change Count field in a Beacon frame can allow STAs to ensure synchronization with the AP. The need for more bits is TBD.</a:t>
            </a:r>
          </a:p>
          <a:p>
            <a:endParaRPr lang="en-US" dirty="0"/>
          </a:p>
          <a:p>
            <a:endParaRPr lang="en-US" dirty="0"/>
          </a:p>
          <a:p>
            <a:pPr marL="0" lvl="1" indent="0"/>
            <a:endParaRPr lang="en-US" dirty="0"/>
          </a:p>
          <a:p>
            <a:pPr marL="0" lvl="1" indent="0"/>
            <a:endParaRPr lang="en-US" dirty="0"/>
          </a:p>
          <a:p>
            <a:endParaRPr lang="en-US" dirty="0"/>
          </a:p>
        </p:txBody>
      </p:sp>
    </p:spTree>
    <p:extLst>
      <p:ext uri="{BB962C8B-B14F-4D97-AF65-F5344CB8AC3E}">
        <p14:creationId xmlns:p14="http://schemas.microsoft.com/office/powerpoint/2010/main" val="279755107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Requirements</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r>
              <a:rPr lang="en-US" dirty="0"/>
              <a:t>The following requirements all deal with changing a STA’s OTA MAC address.</a:t>
            </a:r>
          </a:p>
          <a:p>
            <a:pPr marL="285750" lvl="1" indent="-285750">
              <a:buFont typeface="Arial" panose="020B0604020202020204" pitchFamily="34" charset="0"/>
              <a:buChar char="•"/>
            </a:pPr>
            <a:endParaRPr lang="en-US" dirty="0"/>
          </a:p>
          <a:p>
            <a:pPr marL="0" lvl="1" indent="0"/>
            <a:endParaRPr lang="en-US" dirty="0"/>
          </a:p>
          <a:p>
            <a:endParaRPr lang="en-US" dirty="0"/>
          </a:p>
        </p:txBody>
      </p:sp>
      <p:graphicFrame>
        <p:nvGraphicFramePr>
          <p:cNvPr id="4" name="Table 4">
            <a:extLst>
              <a:ext uri="{FF2B5EF4-FFF2-40B4-BE49-F238E27FC236}">
                <a16:creationId xmlns:a16="http://schemas.microsoft.com/office/drawing/2014/main" id="{DCC68AB2-8B53-74B2-7935-D36F3D2F7FC7}"/>
              </a:ext>
            </a:extLst>
          </p:cNvPr>
          <p:cNvGraphicFramePr>
            <a:graphicFrameLocks noGrp="1"/>
          </p:cNvGraphicFramePr>
          <p:nvPr>
            <p:extLst>
              <p:ext uri="{D42A27DB-BD31-4B8C-83A1-F6EECF244321}">
                <p14:modId xmlns:p14="http://schemas.microsoft.com/office/powerpoint/2010/main" val="826200767"/>
              </p:ext>
            </p:extLst>
          </p:nvPr>
        </p:nvGraphicFramePr>
        <p:xfrm>
          <a:off x="789197" y="2821196"/>
          <a:ext cx="7052476" cy="3381109"/>
        </p:xfrm>
        <a:graphic>
          <a:graphicData uri="http://schemas.openxmlformats.org/drawingml/2006/table">
            <a:tbl>
              <a:tblPr firstRow="1" bandRow="1">
                <a:tableStyleId>{5940675A-B579-460E-94D1-54222C63F5DA}</a:tableStyleId>
              </a:tblPr>
              <a:tblGrid>
                <a:gridCol w="530273">
                  <a:extLst>
                    <a:ext uri="{9D8B030D-6E8A-4147-A177-3AD203B41FA5}">
                      <a16:colId xmlns:a16="http://schemas.microsoft.com/office/drawing/2014/main" val="113882173"/>
                    </a:ext>
                  </a:extLst>
                </a:gridCol>
                <a:gridCol w="6522203">
                  <a:extLst>
                    <a:ext uri="{9D8B030D-6E8A-4147-A177-3AD203B41FA5}">
                      <a16:colId xmlns:a16="http://schemas.microsoft.com/office/drawing/2014/main" val="1692531632"/>
                    </a:ext>
                  </a:extLst>
                </a:gridCol>
              </a:tblGrid>
              <a:tr h="624374">
                <a:tc>
                  <a:txBody>
                    <a:bodyPr/>
                    <a:lstStyle/>
                    <a:p>
                      <a:pPr algn="ctr"/>
                      <a:r>
                        <a:rPr lang="en-US" sz="1400" b="0" i="0" u="none" strike="noStrike" cap="none" spc="0" baseline="0" dirty="0">
                          <a:solidFill>
                            <a:srgbClr val="000000"/>
                          </a:solidFill>
                          <a:effectLst/>
                          <a:uFillTx/>
                          <a:latin typeface="Times New Roman" panose="02020603050405020304" pitchFamily="18" charset="0"/>
                          <a:cs typeface="+mn-cs"/>
                          <a:sym typeface="Helvetica"/>
                        </a:rPr>
                        <a:t>6</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rPr>
                        <a:t>11bi shall define a mechanism for a CPE Client to change its own OTA MAC Address when reassociating from a CPE AP to another CPE AP.</a:t>
                      </a:r>
                    </a:p>
                  </a:txBody>
                  <a:tcPr anchor="ctr"/>
                </a:tc>
                <a:extLst>
                  <a:ext uri="{0D108BD9-81ED-4DB2-BD59-A6C34878D82A}">
                    <a16:rowId xmlns:a16="http://schemas.microsoft.com/office/drawing/2014/main" val="277478750"/>
                  </a:ext>
                </a:extLst>
              </a:tr>
              <a:tr h="584351">
                <a:tc>
                  <a:txBody>
                    <a:bodyPr/>
                    <a:lstStyle/>
                    <a:p>
                      <a:pPr marL="0" marR="0" algn="ctr">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dirty="0">
                          <a:solidFill>
                            <a:srgbClr val="000000"/>
                          </a:solidFill>
                          <a:effectLst/>
                          <a:latin typeface="Times New Roman" panose="02020603050405020304" pitchFamily="18" charset="0"/>
                          <a:ea typeface="Times New Roman" panose="02020603050405020304" pitchFamily="18" charset="0"/>
                        </a:rPr>
                        <a:t>7</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rPr>
                        <a:t>11bi shall define a mechanism for a CPE Client to initiate changing its own OTA MAC Address used with a CPE AP in Associate STA State 4 without any loss of connection.</a:t>
                      </a:r>
                    </a:p>
                  </a:txBody>
                  <a:tcPr marL="68580" marR="68580" marT="0" marB="0" anchor="ctr"/>
                </a:tc>
                <a:extLst>
                  <a:ext uri="{0D108BD9-81ED-4DB2-BD59-A6C34878D82A}">
                    <a16:rowId xmlns:a16="http://schemas.microsoft.com/office/drawing/2014/main" val="1590369009"/>
                  </a:ext>
                </a:extLst>
              </a:tr>
              <a:tr h="720432">
                <a:tc>
                  <a:txBody>
                    <a:bodyPr/>
                    <a:lstStyle/>
                    <a:p>
                      <a:pPr marL="0" marR="0" algn="ctr">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dirty="0">
                          <a:solidFill>
                            <a:srgbClr val="000000"/>
                          </a:solidFill>
                          <a:effectLst/>
                          <a:latin typeface="Times New Roman" panose="02020603050405020304" pitchFamily="18" charset="0"/>
                          <a:ea typeface="Times New Roman" panose="02020603050405020304" pitchFamily="18" charset="0"/>
                        </a:rPr>
                        <a:t>8</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b="0" i="0" u="none" strike="noStrike" kern="1200" cap="none" spc="0" baseline="0">
                          <a:solidFill>
                            <a:srgbClr val="000000"/>
                          </a:solidFill>
                          <a:effectLst/>
                          <a:uFillTx/>
                          <a:latin typeface="Times New Roman" panose="02020603050405020304" pitchFamily="18" charset="0"/>
                          <a:ea typeface="MS Gothic" panose="020B0609070205080204" pitchFamily="49" charset="-128"/>
                          <a:cs typeface="+mn-cs"/>
                          <a:sym typeface="Helvetica"/>
                        </a:rPr>
                        <a:t>11bi </a:t>
                      </a:r>
                      <a:r>
                        <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rPr>
                        <a:t>shall define a mechanism for a CPE AP to initiate changing the OTA MAC Addresses of a set of associated CPE Client’s in the BSS (those CPE Clients in Associate STA State 4) without any loss of </a:t>
                      </a:r>
                      <a:r>
                        <a:rPr lang="en-US" sz="1400" b="0" i="0" u="none" strike="noStrike" kern="1200" cap="none" spc="0" baseline="0">
                          <a:solidFill>
                            <a:srgbClr val="000000"/>
                          </a:solidFill>
                          <a:effectLst/>
                          <a:uFillTx/>
                          <a:latin typeface="Times New Roman" panose="02020603050405020304" pitchFamily="18" charset="0"/>
                          <a:ea typeface="MS Gothic" panose="020B0609070205080204" pitchFamily="49" charset="-128"/>
                          <a:cs typeface="+mn-cs"/>
                          <a:sym typeface="Helvetica"/>
                        </a:rPr>
                        <a:t>connection.</a:t>
                      </a:r>
                      <a:endPar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endParaRPr>
                    </a:p>
                  </a:txBody>
                  <a:tcPr marL="68580" marR="68580" marT="0" marB="0" anchor="ctr"/>
                </a:tc>
                <a:extLst>
                  <a:ext uri="{0D108BD9-81ED-4DB2-BD59-A6C34878D82A}">
                    <a16:rowId xmlns:a16="http://schemas.microsoft.com/office/drawing/2014/main" val="2771031565"/>
                  </a:ext>
                </a:extLst>
              </a:tr>
              <a:tr h="624374">
                <a:tc>
                  <a:txBody>
                    <a:bodyPr/>
                    <a:lstStyle/>
                    <a:p>
                      <a:pPr marL="0" marR="0" indent="0" algn="ctr" defTabSz="914400" rtl="0" latinLnBrk="0">
                        <a:lnSpc>
                          <a:spcPct val="100000"/>
                        </a:lnSpc>
                        <a:spcBef>
                          <a:spcPts val="0"/>
                        </a:spcBef>
                        <a:spcAft>
                          <a:spcPts val="0"/>
                        </a:spcAft>
                        <a:buClrTx/>
                        <a:buSzTx/>
                        <a:buFontTx/>
                        <a:buNone/>
                        <a:tabLst/>
                      </a:pPr>
                      <a:r>
                        <a:rPr lang="en-US" sz="1400" b="0" i="0" u="none" strike="noStrike" cap="none" spc="0" baseline="0" dirty="0">
                          <a:solidFill>
                            <a:srgbClr val="000000"/>
                          </a:solidFill>
                          <a:effectLst/>
                          <a:uFillTx/>
                          <a:latin typeface="Times New Roman" panose="02020603050405020304" pitchFamily="18" charset="0"/>
                          <a:ea typeface="+mn-ea"/>
                          <a:cs typeface="+mn-cs"/>
                          <a:sym typeface="Helvetica"/>
                        </a:rPr>
                        <a:t>12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rPr>
                        <a:t>11bi shall define a mechanism for a CPE Client and CPE AP to establish the CPE Client’s DS MAC Address without the CPE Client’s DS MAC Address being transmitted in the clear.</a:t>
                      </a:r>
                    </a:p>
                  </a:txBody>
                  <a:tcPr anchor="ctr"/>
                </a:tc>
                <a:extLst>
                  <a:ext uri="{0D108BD9-81ED-4DB2-BD59-A6C34878D82A}">
                    <a16:rowId xmlns:a16="http://schemas.microsoft.com/office/drawing/2014/main" val="439992939"/>
                  </a:ext>
                </a:extLst>
              </a:tr>
              <a:tr h="720432">
                <a:tc>
                  <a:txBody>
                    <a:bodyPr/>
                    <a:lstStyle/>
                    <a:p>
                      <a:pPr marL="0" marR="0" indent="0" algn="ctr" defTabSz="914400" rtl="0" latinLnBrk="0">
                        <a:lnSpc>
                          <a:spcPct val="100000"/>
                        </a:lnSpc>
                        <a:spcBef>
                          <a:spcPts val="0"/>
                        </a:spcBef>
                        <a:spcAft>
                          <a:spcPts val="0"/>
                        </a:spcAft>
                        <a:buClrTx/>
                        <a:buSzTx/>
                        <a:buFontTx/>
                        <a:buNone/>
                        <a:tabLst/>
                      </a:pPr>
                      <a:r>
                        <a:rPr lang="en-US" sz="1400" b="0" i="0" u="none" strike="noStrike" cap="none" spc="0" baseline="0" dirty="0">
                          <a:solidFill>
                            <a:srgbClr val="000000"/>
                          </a:solidFill>
                          <a:effectLst/>
                          <a:uFillTx/>
                          <a:latin typeface="Times New Roman" panose="02020603050405020304" pitchFamily="18" charset="0"/>
                          <a:ea typeface="+mn-ea"/>
                          <a:cs typeface="+mn-cs"/>
                          <a:sym typeface="Helvetica"/>
                        </a:rPr>
                        <a:t>39</a:t>
                      </a:r>
                    </a:p>
                  </a:txBody>
                  <a:tcPr anchor="ctr"/>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 11bi shall define a mechanism for a BPE AP and a BPE Client to change the OTA MAC addresses, SN and PN they use for unicast transmissions.</a:t>
                      </a:r>
                      <a:endParaRPr lang="en-US" sz="1400" dirty="0">
                        <a:solidFill>
                          <a:srgbClr val="000000"/>
                        </a:solidFill>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891138274"/>
                  </a:ext>
                </a:extLst>
              </a:tr>
            </a:tbl>
          </a:graphicData>
        </a:graphic>
      </p:graphicFrame>
    </p:spTree>
    <p:extLst>
      <p:ext uri="{BB962C8B-B14F-4D97-AF65-F5344CB8AC3E}">
        <p14:creationId xmlns:p14="http://schemas.microsoft.com/office/powerpoint/2010/main" val="114122255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MAC change while associated</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Proposal: </a:t>
            </a:r>
          </a:p>
          <a:p>
            <a:pPr lvl="1" indent="-285750" hangingPunct="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Use separate unrelated random OTA MAC addresses for SA and DA values for a STA.</a:t>
            </a:r>
          </a:p>
          <a:p>
            <a:pPr lvl="1" indent="-28575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For clarity, I’ll name the MAC addresses from the perspective of the STA they refer to:</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SMAC is used by the STA for its outgoing transmissions.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DMAC is used by the STA to set up its receive address filtering.</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From the perspective of the AP (assuming the STA is a non-AP STA), the DMAC is used for its transmissions to the STA, and the SMAC is used to identify transmissions from that STA.</a:t>
            </a:r>
          </a:p>
          <a:p>
            <a:pPr marL="342900" lvl="1"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Advantages:</a:t>
            </a:r>
          </a:p>
          <a:p>
            <a:pPr lvl="1" hangingPunct="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Using unrelated values for DA and SA obscures the relationship between traffic when there is more than one STA associated to an AP.</a:t>
            </a:r>
          </a:p>
          <a:p>
            <a:pPr lvl="1" hangingPunct="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For example – in [2], it discusses the captured traffic is sorted using the device MAC address  </a:t>
            </a:r>
          </a:p>
          <a:p>
            <a:pPr lvl="1" hangingPunct="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lvl="1" indent="-285750" hangingPunct="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Disadvantage:</a:t>
            </a:r>
          </a:p>
          <a:p>
            <a:pPr lvl="1" hangingPunct="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Device design has assumed for a long time that the DA and SA are the same value.  Breaking that paradigm may be challenging.</a:t>
            </a:r>
          </a:p>
          <a:p>
            <a:pPr lvl="1" hangingPunct="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1" hangingPunct="0">
              <a:defRPr sz="1500" spc="-1">
                <a:latin typeface="Arial"/>
                <a:ea typeface="Arial"/>
                <a:cs typeface="Arial"/>
                <a:sym typeface="Arial"/>
              </a:defRPr>
            </a:pPr>
            <a:endParaRPr lang="en-US" sz="1600" dirty="0"/>
          </a:p>
        </p:txBody>
      </p:sp>
    </p:spTree>
    <p:extLst>
      <p:ext uri="{BB962C8B-B14F-4D97-AF65-F5344CB8AC3E}">
        <p14:creationId xmlns:p14="http://schemas.microsoft.com/office/powerpoint/2010/main" val="8810849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E5A40-9D9C-BAD0-F2B8-04F82244B89A}"/>
              </a:ext>
            </a:extLst>
          </p:cNvPr>
          <p:cNvSpPr>
            <a:spLocks noGrp="1"/>
          </p:cNvSpPr>
          <p:nvPr>
            <p:ph type="title"/>
          </p:nvPr>
        </p:nvSpPr>
        <p:spPr/>
        <p:txBody>
          <a:bodyPr/>
          <a:lstStyle/>
          <a:p>
            <a:r>
              <a:rPr lang="en-US" dirty="0"/>
              <a:t>Based on table 9-58, </a:t>
            </a:r>
            <a:r>
              <a:rPr lang="en-US" dirty="0" err="1"/>
              <a:t>REVme</a:t>
            </a:r>
            <a:r>
              <a:rPr lang="en-US" dirty="0"/>
              <a:t> D3.0</a:t>
            </a:r>
          </a:p>
        </p:txBody>
      </p:sp>
      <p:graphicFrame>
        <p:nvGraphicFramePr>
          <p:cNvPr id="4" name="Table 4">
            <a:extLst>
              <a:ext uri="{FF2B5EF4-FFF2-40B4-BE49-F238E27FC236}">
                <a16:creationId xmlns:a16="http://schemas.microsoft.com/office/drawing/2014/main" id="{0861790A-6155-5B2C-F0BA-5A3E162C6A0F}"/>
              </a:ext>
            </a:extLst>
          </p:cNvPr>
          <p:cNvGraphicFramePr>
            <a:graphicFrameLocks noGrp="1"/>
          </p:cNvGraphicFramePr>
          <p:nvPr>
            <p:ph idx="1"/>
            <p:extLst>
              <p:ext uri="{D42A27DB-BD31-4B8C-83A1-F6EECF244321}">
                <p14:modId xmlns:p14="http://schemas.microsoft.com/office/powerpoint/2010/main" val="2950477984"/>
              </p:ext>
            </p:extLst>
          </p:nvPr>
        </p:nvGraphicFramePr>
        <p:xfrm>
          <a:off x="461554" y="1518919"/>
          <a:ext cx="7996637" cy="3251200"/>
        </p:xfrm>
        <a:graphic>
          <a:graphicData uri="http://schemas.openxmlformats.org/drawingml/2006/table">
            <a:tbl>
              <a:tblPr firstRow="1" bandRow="1">
                <a:tableStyleId>{5940675A-B579-460E-94D1-54222C63F5DA}</a:tableStyleId>
              </a:tblPr>
              <a:tblGrid>
                <a:gridCol w="714103">
                  <a:extLst>
                    <a:ext uri="{9D8B030D-6E8A-4147-A177-3AD203B41FA5}">
                      <a16:colId xmlns:a16="http://schemas.microsoft.com/office/drawing/2014/main" val="2692221416"/>
                    </a:ext>
                  </a:extLst>
                </a:gridCol>
                <a:gridCol w="461554">
                  <a:extLst>
                    <a:ext uri="{9D8B030D-6E8A-4147-A177-3AD203B41FA5}">
                      <a16:colId xmlns:a16="http://schemas.microsoft.com/office/drawing/2014/main" val="1723095567"/>
                    </a:ext>
                  </a:extLst>
                </a:gridCol>
                <a:gridCol w="566058">
                  <a:extLst>
                    <a:ext uri="{9D8B030D-6E8A-4147-A177-3AD203B41FA5}">
                      <a16:colId xmlns:a16="http://schemas.microsoft.com/office/drawing/2014/main" val="3338609378"/>
                    </a:ext>
                  </a:extLst>
                </a:gridCol>
                <a:gridCol w="1219200">
                  <a:extLst>
                    <a:ext uri="{9D8B030D-6E8A-4147-A177-3AD203B41FA5}">
                      <a16:colId xmlns:a16="http://schemas.microsoft.com/office/drawing/2014/main" val="1943836499"/>
                    </a:ext>
                  </a:extLst>
                </a:gridCol>
                <a:gridCol w="1172749">
                  <a:extLst>
                    <a:ext uri="{9D8B030D-6E8A-4147-A177-3AD203B41FA5}">
                      <a16:colId xmlns:a16="http://schemas.microsoft.com/office/drawing/2014/main" val="3923569529"/>
                    </a:ext>
                  </a:extLst>
                </a:gridCol>
                <a:gridCol w="1053869">
                  <a:extLst>
                    <a:ext uri="{9D8B030D-6E8A-4147-A177-3AD203B41FA5}">
                      <a16:colId xmlns:a16="http://schemas.microsoft.com/office/drawing/2014/main" val="2417435171"/>
                    </a:ext>
                  </a:extLst>
                </a:gridCol>
                <a:gridCol w="936368">
                  <a:extLst>
                    <a:ext uri="{9D8B030D-6E8A-4147-A177-3AD203B41FA5}">
                      <a16:colId xmlns:a16="http://schemas.microsoft.com/office/drawing/2014/main" val="879458861"/>
                    </a:ext>
                  </a:extLst>
                </a:gridCol>
                <a:gridCol w="936368">
                  <a:extLst>
                    <a:ext uri="{9D8B030D-6E8A-4147-A177-3AD203B41FA5}">
                      <a16:colId xmlns:a16="http://schemas.microsoft.com/office/drawing/2014/main" val="2984256661"/>
                    </a:ext>
                  </a:extLst>
                </a:gridCol>
                <a:gridCol w="936368">
                  <a:extLst>
                    <a:ext uri="{9D8B030D-6E8A-4147-A177-3AD203B41FA5}">
                      <a16:colId xmlns:a16="http://schemas.microsoft.com/office/drawing/2014/main" val="516078939"/>
                    </a:ext>
                  </a:extLst>
                </a:gridCol>
              </a:tblGrid>
              <a:tr h="370840">
                <a:tc>
                  <a:txBody>
                    <a:bodyPr/>
                    <a:lstStyle/>
                    <a:p>
                      <a:endParaRPr lang="en-US" sz="1100" dirty="0">
                        <a:solidFill>
                          <a:srgbClr val="FF0000"/>
                        </a:solidFill>
                      </a:endParaRPr>
                    </a:p>
                  </a:txBody>
                  <a:tcPr/>
                </a:tc>
                <a:tc>
                  <a:txBody>
                    <a:bodyPr/>
                    <a:lstStyle/>
                    <a:p>
                      <a:r>
                        <a:rPr lang="en-US" sz="1100" dirty="0"/>
                        <a:t>To DS</a:t>
                      </a:r>
                    </a:p>
                  </a:txBody>
                  <a:tcPr/>
                </a:tc>
                <a:tc>
                  <a:txBody>
                    <a:bodyPr/>
                    <a:lstStyle/>
                    <a:p>
                      <a:r>
                        <a:rPr lang="en-US" sz="1100" dirty="0"/>
                        <a:t>From DS</a:t>
                      </a:r>
                    </a:p>
                  </a:txBody>
                  <a:tcPr/>
                </a:tc>
                <a:tc>
                  <a:txBody>
                    <a:bodyPr/>
                    <a:lstStyle/>
                    <a:p>
                      <a:r>
                        <a:rPr lang="en-US" sz="1100" dirty="0"/>
                        <a:t>A1</a:t>
                      </a:r>
                    </a:p>
                  </a:txBody>
                  <a:tcPr/>
                </a:tc>
                <a:tc>
                  <a:txBody>
                    <a:bodyPr/>
                    <a:lstStyle/>
                    <a:p>
                      <a:r>
                        <a:rPr lang="en-US" sz="1100" dirty="0"/>
                        <a:t>A2</a:t>
                      </a:r>
                    </a:p>
                  </a:txBody>
                  <a:tcPr/>
                </a:tc>
                <a:tc>
                  <a:txBody>
                    <a:bodyPr/>
                    <a:lstStyle/>
                    <a:p>
                      <a:r>
                        <a:rPr lang="en-US" sz="1100" dirty="0"/>
                        <a:t>A3 – MSDU and Short A-MPDU</a:t>
                      </a:r>
                    </a:p>
                  </a:txBody>
                  <a:tcPr/>
                </a:tc>
                <a:tc>
                  <a:txBody>
                    <a:bodyPr/>
                    <a:lstStyle/>
                    <a:p>
                      <a:r>
                        <a:rPr lang="en-US" sz="1100" dirty="0"/>
                        <a:t>A3 – Basic A-MSDU and Dynamic A-MSDU</a:t>
                      </a:r>
                    </a:p>
                  </a:txBody>
                  <a:tcPr/>
                </a:tc>
                <a:tc>
                  <a:txBody>
                    <a:bodyPr/>
                    <a:lstStyle/>
                    <a:p>
                      <a:r>
                        <a:rPr lang="en-US" sz="1100" dirty="0"/>
                        <a:t>A4 - MSDU and Short A-MPDU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A4 – Basic A-MSDU and Dynamic A-MSDU</a:t>
                      </a:r>
                    </a:p>
                  </a:txBody>
                  <a:tcPr/>
                </a:tc>
                <a:extLst>
                  <a:ext uri="{0D108BD9-81ED-4DB2-BD59-A6C34878D82A}">
                    <a16:rowId xmlns:a16="http://schemas.microsoft.com/office/drawing/2014/main" val="1422385880"/>
                  </a:ext>
                </a:extLst>
              </a:tr>
              <a:tr h="370840">
                <a:tc>
                  <a:txBody>
                    <a:bodyPr/>
                    <a:lstStyle/>
                    <a:p>
                      <a:pPr algn="ctr"/>
                      <a:r>
                        <a:rPr lang="en-US" sz="1100" dirty="0">
                          <a:solidFill>
                            <a:srgbClr val="FF0000"/>
                          </a:solidFill>
                        </a:rPr>
                        <a:t>Non-infrastructure BSS, TDLS</a:t>
                      </a:r>
                    </a:p>
                  </a:txBody>
                  <a:tcPr/>
                </a:tc>
                <a:tc>
                  <a:txBody>
                    <a:bodyPr/>
                    <a:lstStyle/>
                    <a:p>
                      <a:pPr algn="ctr"/>
                      <a:r>
                        <a:rPr lang="en-US" sz="1100" dirty="0"/>
                        <a:t>0</a:t>
                      </a:r>
                    </a:p>
                  </a:txBody>
                  <a:tcPr/>
                </a:tc>
                <a:tc>
                  <a:txBody>
                    <a:bodyPr/>
                    <a:lstStyle/>
                    <a:p>
                      <a:pPr algn="ctr"/>
                      <a:r>
                        <a:rPr lang="en-US" sz="1100" dirty="0"/>
                        <a:t>0</a:t>
                      </a:r>
                    </a:p>
                  </a:txBody>
                  <a:tcPr/>
                </a:tc>
                <a:tc>
                  <a:txBody>
                    <a:bodyPr/>
                    <a:lstStyle/>
                    <a:p>
                      <a:r>
                        <a:rPr lang="en-US" sz="1100" dirty="0"/>
                        <a:t>RA=DA</a:t>
                      </a:r>
                    </a:p>
                  </a:txBody>
                  <a:tcPr/>
                </a:tc>
                <a:tc>
                  <a:txBody>
                    <a:bodyPr/>
                    <a:lstStyle/>
                    <a:p>
                      <a:r>
                        <a:rPr lang="en-US" sz="1100" dirty="0"/>
                        <a:t>TA=SA</a:t>
                      </a:r>
                    </a:p>
                  </a:txBody>
                  <a:tcPr/>
                </a:tc>
                <a:tc>
                  <a:txBody>
                    <a:bodyPr/>
                    <a:lstStyle/>
                    <a:p>
                      <a:r>
                        <a:rPr lang="en-US" sz="1100" dirty="0"/>
                        <a:t>BSSID</a:t>
                      </a:r>
                    </a:p>
                  </a:txBody>
                  <a:tcPr/>
                </a:tc>
                <a:tc>
                  <a:txBody>
                    <a:bodyPr/>
                    <a:lstStyle/>
                    <a:p>
                      <a:r>
                        <a:rPr lang="en-US" sz="1100" dirty="0"/>
                        <a:t>BSSID</a:t>
                      </a:r>
                    </a:p>
                  </a:txBody>
                  <a:tcPr/>
                </a:tc>
                <a:tc>
                  <a:txBody>
                    <a:bodyPr/>
                    <a:lstStyle/>
                    <a:p>
                      <a:r>
                        <a:rPr lang="en-US" sz="11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N/A</a:t>
                      </a:r>
                    </a:p>
                  </a:txBody>
                  <a:tcPr/>
                </a:tc>
                <a:extLst>
                  <a:ext uri="{0D108BD9-81ED-4DB2-BD59-A6C34878D82A}">
                    <a16:rowId xmlns:a16="http://schemas.microsoft.com/office/drawing/2014/main" val="1323971132"/>
                  </a:ext>
                </a:extLst>
              </a:tr>
              <a:tr h="370840">
                <a:tc>
                  <a:txBody>
                    <a:bodyPr/>
                    <a:lstStyle/>
                    <a:p>
                      <a:pPr algn="ctr"/>
                      <a:r>
                        <a:rPr lang="en-US" sz="1100" dirty="0">
                          <a:solidFill>
                            <a:srgbClr val="FF0000"/>
                          </a:solidFill>
                        </a:rPr>
                        <a:t>Frame to STA</a:t>
                      </a:r>
                    </a:p>
                  </a:txBody>
                  <a:tcPr/>
                </a:tc>
                <a:tc>
                  <a:txBody>
                    <a:bodyPr/>
                    <a:lstStyle/>
                    <a:p>
                      <a:pPr algn="ctr"/>
                      <a:r>
                        <a:rPr lang="en-US" sz="1100" dirty="0"/>
                        <a:t>0</a:t>
                      </a:r>
                    </a:p>
                  </a:txBody>
                  <a:tcPr/>
                </a:tc>
                <a:tc>
                  <a:txBody>
                    <a:bodyPr/>
                    <a:lstStyle/>
                    <a:p>
                      <a:pPr algn="ctr"/>
                      <a:r>
                        <a:rPr lang="en-US" sz="1100"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RA</a:t>
                      </a:r>
                      <a:r>
                        <a:rPr lang="en-US" sz="1100" dirty="0">
                          <a:solidFill>
                            <a:srgbClr val="FF0000"/>
                          </a:solidFill>
                        </a:rPr>
                        <a:t>=DA-&gt;DMAC</a:t>
                      </a:r>
                    </a:p>
                  </a:txBody>
                  <a:tcPr/>
                </a:tc>
                <a:tc>
                  <a:txBody>
                    <a:bodyPr/>
                    <a:lstStyle/>
                    <a:p>
                      <a:r>
                        <a:rPr lang="en-US" sz="1100" dirty="0"/>
                        <a:t>TA=BSSID</a:t>
                      </a:r>
                    </a:p>
                  </a:txBody>
                  <a:tcPr/>
                </a:tc>
                <a:tc>
                  <a:txBody>
                    <a:bodyPr/>
                    <a:lstStyle/>
                    <a:p>
                      <a:r>
                        <a:rPr lang="en-US" sz="1100" dirty="0"/>
                        <a:t>SA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BSSID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N/A</a:t>
                      </a:r>
                    </a:p>
                  </a:txBody>
                  <a:tcPr/>
                </a:tc>
                <a:extLst>
                  <a:ext uri="{0D108BD9-81ED-4DB2-BD59-A6C34878D82A}">
                    <a16:rowId xmlns:a16="http://schemas.microsoft.com/office/drawing/2014/main" val="3503226282"/>
                  </a:ext>
                </a:extLst>
              </a:tr>
              <a:tr h="370840">
                <a:tc>
                  <a:txBody>
                    <a:bodyPr/>
                    <a:lstStyle/>
                    <a:p>
                      <a:pPr algn="ctr"/>
                      <a:r>
                        <a:rPr lang="en-US" sz="1100" dirty="0">
                          <a:solidFill>
                            <a:srgbClr val="FF0000"/>
                          </a:solidFill>
                        </a:rPr>
                        <a:t>Frame from STA</a:t>
                      </a:r>
                    </a:p>
                  </a:txBody>
                  <a:tcPr/>
                </a:tc>
                <a:tc>
                  <a:txBody>
                    <a:bodyPr/>
                    <a:lstStyle/>
                    <a:p>
                      <a:pPr algn="ctr"/>
                      <a:r>
                        <a:rPr lang="en-US" sz="1100" dirty="0"/>
                        <a:t>1</a:t>
                      </a:r>
                    </a:p>
                  </a:txBody>
                  <a:tcPr/>
                </a:tc>
                <a:tc>
                  <a:txBody>
                    <a:bodyPr/>
                    <a:lstStyle/>
                    <a:p>
                      <a:pPr algn="ctr"/>
                      <a:r>
                        <a:rPr lang="en-US" sz="1100" dirty="0"/>
                        <a:t>0</a:t>
                      </a:r>
                    </a:p>
                  </a:txBody>
                  <a:tcPr/>
                </a:tc>
                <a:tc>
                  <a:txBody>
                    <a:bodyPr/>
                    <a:lstStyle/>
                    <a:p>
                      <a:r>
                        <a:rPr lang="en-US" sz="1100" dirty="0"/>
                        <a:t>RA=BSSID</a:t>
                      </a:r>
                    </a:p>
                  </a:txBody>
                  <a:tcPr/>
                </a:tc>
                <a:tc>
                  <a:txBody>
                    <a:bodyPr/>
                    <a:lstStyle/>
                    <a:p>
                      <a:r>
                        <a:rPr lang="en-US" sz="1100" dirty="0"/>
                        <a:t>TA</a:t>
                      </a:r>
                      <a:r>
                        <a:rPr lang="en-US" sz="1100" dirty="0">
                          <a:solidFill>
                            <a:srgbClr val="FF0000"/>
                          </a:solidFill>
                        </a:rPr>
                        <a:t>=SA-&gt;SMAC</a:t>
                      </a:r>
                    </a:p>
                  </a:txBody>
                  <a:tcPr/>
                </a:tc>
                <a:tc>
                  <a:txBody>
                    <a:bodyPr/>
                    <a:lstStyle/>
                    <a:p>
                      <a:r>
                        <a:rPr lang="en-US" sz="1100" dirty="0"/>
                        <a:t>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BSSID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N/A</a:t>
                      </a:r>
                    </a:p>
                  </a:txBody>
                  <a:tcPr/>
                </a:tc>
                <a:tc>
                  <a:txBody>
                    <a:bodyPr/>
                    <a:lstStyle/>
                    <a:p>
                      <a:r>
                        <a:rPr lang="en-US" sz="1100" dirty="0"/>
                        <a:t>N/A</a:t>
                      </a:r>
                    </a:p>
                  </a:txBody>
                  <a:tcPr/>
                </a:tc>
                <a:extLst>
                  <a:ext uri="{0D108BD9-81ED-4DB2-BD59-A6C34878D82A}">
                    <a16:rowId xmlns:a16="http://schemas.microsoft.com/office/drawing/2014/main" val="2246848122"/>
                  </a:ext>
                </a:extLst>
              </a:tr>
              <a:tr h="370840">
                <a:tc>
                  <a:txBody>
                    <a:bodyPr/>
                    <a:lstStyle/>
                    <a:p>
                      <a:pPr algn="ctr"/>
                      <a:r>
                        <a:rPr lang="en-US" sz="1100" dirty="0">
                          <a:solidFill>
                            <a:srgbClr val="FF0000"/>
                          </a:solidFill>
                        </a:rPr>
                        <a:t>MESH</a:t>
                      </a:r>
                    </a:p>
                  </a:txBody>
                  <a:tcPr/>
                </a:tc>
                <a:tc>
                  <a:txBody>
                    <a:bodyPr/>
                    <a:lstStyle/>
                    <a:p>
                      <a:pPr algn="ctr"/>
                      <a:r>
                        <a:rPr lang="en-US" sz="1100" dirty="0"/>
                        <a:t>1</a:t>
                      </a:r>
                    </a:p>
                  </a:txBody>
                  <a:tcPr/>
                </a:tc>
                <a:tc>
                  <a:txBody>
                    <a:bodyPr/>
                    <a:lstStyle/>
                    <a:p>
                      <a:pPr algn="ctr"/>
                      <a:r>
                        <a:rPr lang="en-US" sz="1100" dirty="0"/>
                        <a:t>1</a:t>
                      </a:r>
                    </a:p>
                  </a:txBody>
                  <a:tcPr/>
                </a:tc>
                <a:tc>
                  <a:txBody>
                    <a:bodyPr/>
                    <a:lstStyle/>
                    <a:p>
                      <a:r>
                        <a:rPr lang="en-US" sz="1100" dirty="0"/>
                        <a:t>RA</a:t>
                      </a:r>
                    </a:p>
                  </a:txBody>
                  <a:tcPr/>
                </a:tc>
                <a:tc>
                  <a:txBody>
                    <a:bodyPr/>
                    <a:lstStyle/>
                    <a:p>
                      <a:r>
                        <a:rPr lang="en-US" sz="1100" dirty="0"/>
                        <a:t>TA</a:t>
                      </a:r>
                    </a:p>
                  </a:txBody>
                  <a:tcPr/>
                </a:tc>
                <a:tc>
                  <a:txBody>
                    <a:bodyPr/>
                    <a:lstStyle/>
                    <a:p>
                      <a:r>
                        <a:rPr lang="en-US" sz="1100" dirty="0"/>
                        <a:t>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BSSID</a:t>
                      </a:r>
                    </a:p>
                  </a:txBody>
                  <a:tcPr/>
                </a:tc>
                <a:tc>
                  <a:txBody>
                    <a:bodyPr/>
                    <a:lstStyle/>
                    <a:p>
                      <a:r>
                        <a:rPr lang="en-US" sz="1100" dirty="0"/>
                        <a:t>SA</a:t>
                      </a:r>
                    </a:p>
                  </a:txBody>
                  <a:tcPr/>
                </a:tc>
                <a:tc>
                  <a:txBody>
                    <a:bodyPr/>
                    <a:lstStyle/>
                    <a:p>
                      <a:r>
                        <a:rPr lang="en-US" sz="1100" dirty="0"/>
                        <a:t>BSSID</a:t>
                      </a:r>
                    </a:p>
                  </a:txBody>
                  <a:tcPr/>
                </a:tc>
                <a:extLst>
                  <a:ext uri="{0D108BD9-81ED-4DB2-BD59-A6C34878D82A}">
                    <a16:rowId xmlns:a16="http://schemas.microsoft.com/office/drawing/2014/main" val="1382825366"/>
                  </a:ext>
                </a:extLst>
              </a:tr>
            </a:tbl>
          </a:graphicData>
        </a:graphic>
      </p:graphicFrame>
      <p:sp>
        <p:nvSpPr>
          <p:cNvPr id="3" name="TextBox 2">
            <a:extLst>
              <a:ext uri="{FF2B5EF4-FFF2-40B4-BE49-F238E27FC236}">
                <a16:creationId xmlns:a16="http://schemas.microsoft.com/office/drawing/2014/main" id="{5A5BCB17-BC28-94CD-BC01-78A694432544}"/>
              </a:ext>
            </a:extLst>
          </p:cNvPr>
          <p:cNvSpPr txBox="1"/>
          <p:nvPr/>
        </p:nvSpPr>
        <p:spPr>
          <a:xfrm>
            <a:off x="783771" y="4770119"/>
            <a:ext cx="7419703" cy="172354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a:rPr>
              <a:t>DA field identifies the MAC entity that is the final recipient of the MSDU or A-MSDU frame.</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lang="en-US" sz="1400" dirty="0">
                <a:latin typeface="Times New Roman" panose="02020603050405020304" pitchFamily="18" charset="0"/>
                <a:cs typeface="Times New Roman" panose="02020603050405020304" pitchFamily="18" charset="0"/>
              </a:rPr>
              <a:t>SA field identifies the MAC entity that initiated the frame.</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a:rPr>
              <a:t>RA field identifies the immediate recipient of the frame on the WM.</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lang="en-US" sz="1400" dirty="0">
                <a:latin typeface="Times New Roman" panose="02020603050405020304" pitchFamily="18" charset="0"/>
                <a:cs typeface="Times New Roman" panose="02020603050405020304" pitchFamily="18" charset="0"/>
              </a:rPr>
              <a:t>TA field identifies the STA that transmitted the frame onto the WM.</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endParaRPr kumimoji="0" lang="en-US" sz="1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a:endParaRPr>
          </a:p>
          <a:p>
            <a:pPr marR="0" algn="l" defTabSz="914400" rtl="0" fontAlgn="auto" latinLnBrk="0" hangingPunct="0">
              <a:lnSpc>
                <a:spcPct val="100000"/>
              </a:lnSpc>
              <a:spcBef>
                <a:spcPts val="0"/>
              </a:spcBef>
              <a:spcAft>
                <a:spcPts val="0"/>
              </a:spcAft>
              <a:buClrTx/>
              <a:buSzTx/>
              <a:tabLst/>
            </a:pPr>
            <a:r>
              <a:rPr lang="en-US" sz="1400" dirty="0">
                <a:latin typeface="Times New Roman" panose="02020603050405020304" pitchFamily="18" charset="0"/>
                <a:cs typeface="Times New Roman" panose="02020603050405020304" pitchFamily="18" charset="0"/>
              </a:rPr>
              <a:t>There was a question with r0, should the SA/DA be obscured?  </a:t>
            </a:r>
          </a:p>
          <a:p>
            <a:pPr marR="0" algn="l" defTabSz="914400" rtl="0" fontAlgn="auto" latinLnBrk="0" hangingPunct="0">
              <a:lnSpc>
                <a:spcPct val="100000"/>
              </a:lnSpc>
              <a:spcBef>
                <a:spcPts val="0"/>
              </a:spcBef>
              <a:spcAft>
                <a:spcPts val="0"/>
              </a:spcAft>
              <a:buClrTx/>
              <a:buSzTx/>
              <a:tabLst/>
            </a:pPr>
            <a:r>
              <a:rPr kumimoji="0" lang="en-US" sz="1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a:rPr>
              <a:t>Generally, the default GW(layer 3) is the SA for inbound frames and the DA for outbound frames.  It does not seem useful to try to obscure that information since all the traffic will share the address.</a:t>
            </a:r>
          </a:p>
        </p:txBody>
      </p:sp>
      <p:sp>
        <p:nvSpPr>
          <p:cNvPr id="5" name="Rectangle: Rounded Corners 4">
            <a:extLst>
              <a:ext uri="{FF2B5EF4-FFF2-40B4-BE49-F238E27FC236}">
                <a16:creationId xmlns:a16="http://schemas.microsoft.com/office/drawing/2014/main" id="{E3D8FA5D-2B1C-9AD5-443B-E25722628E4F}"/>
              </a:ext>
            </a:extLst>
          </p:cNvPr>
          <p:cNvSpPr/>
          <p:nvPr/>
        </p:nvSpPr>
        <p:spPr>
          <a:xfrm>
            <a:off x="4598128" y="3805647"/>
            <a:ext cx="357050" cy="226423"/>
          </a:xfrm>
          <a:prstGeom prst="roundRect">
            <a:avLst/>
          </a:prstGeom>
          <a:no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
        <p:nvSpPr>
          <p:cNvPr id="6" name="Rectangle: Rounded Corners 5">
            <a:extLst>
              <a:ext uri="{FF2B5EF4-FFF2-40B4-BE49-F238E27FC236}">
                <a16:creationId xmlns:a16="http://schemas.microsoft.com/office/drawing/2014/main" id="{4D11C990-629D-0563-E769-455D6E4B712B}"/>
              </a:ext>
            </a:extLst>
          </p:cNvPr>
          <p:cNvSpPr/>
          <p:nvPr/>
        </p:nvSpPr>
        <p:spPr>
          <a:xfrm>
            <a:off x="4598128" y="3387272"/>
            <a:ext cx="357050" cy="226423"/>
          </a:xfrm>
          <a:prstGeom prst="roundRect">
            <a:avLst/>
          </a:prstGeom>
          <a:no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
        <p:nvSpPr>
          <p:cNvPr id="7" name="Rectangle: Rounded Corners 6">
            <a:extLst>
              <a:ext uri="{FF2B5EF4-FFF2-40B4-BE49-F238E27FC236}">
                <a16:creationId xmlns:a16="http://schemas.microsoft.com/office/drawing/2014/main" id="{B61F4B8C-B31C-C39E-671A-3B8DD09C123D}"/>
              </a:ext>
            </a:extLst>
          </p:cNvPr>
          <p:cNvSpPr/>
          <p:nvPr/>
        </p:nvSpPr>
        <p:spPr>
          <a:xfrm>
            <a:off x="596532" y="5844152"/>
            <a:ext cx="7726679" cy="649516"/>
          </a:xfrm>
          <a:prstGeom prst="roundRect">
            <a:avLst/>
          </a:prstGeom>
          <a:no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Tree>
    <p:extLst>
      <p:ext uri="{BB962C8B-B14F-4D97-AF65-F5344CB8AC3E}">
        <p14:creationId xmlns:p14="http://schemas.microsoft.com/office/powerpoint/2010/main" val="1389564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0DEF2-BB39-E782-3FD9-17E5E10E1D33}"/>
              </a:ext>
            </a:extLst>
          </p:cNvPr>
          <p:cNvSpPr>
            <a:spLocks noGrp="1"/>
          </p:cNvSpPr>
          <p:nvPr>
            <p:ph type="title"/>
          </p:nvPr>
        </p:nvSpPr>
        <p:spPr/>
        <p:txBody>
          <a:bodyPr/>
          <a:lstStyle/>
          <a:p>
            <a:r>
              <a:rPr lang="en-US" dirty="0"/>
              <a:t>Example Text Change for Notes of Table 9-58</a:t>
            </a:r>
          </a:p>
        </p:txBody>
      </p:sp>
      <p:sp>
        <p:nvSpPr>
          <p:cNvPr id="3" name="Content Placeholder 2">
            <a:extLst>
              <a:ext uri="{FF2B5EF4-FFF2-40B4-BE49-F238E27FC236}">
                <a16:creationId xmlns:a16="http://schemas.microsoft.com/office/drawing/2014/main" id="{24E1886E-3251-1FEF-F779-883092EE056A}"/>
              </a:ext>
            </a:extLst>
          </p:cNvPr>
          <p:cNvSpPr>
            <a:spLocks noGrp="1"/>
          </p:cNvSpPr>
          <p:nvPr>
            <p:ph idx="1"/>
          </p:nvPr>
        </p:nvSpPr>
        <p:spPr/>
        <p:txBody>
          <a:bodyPr>
            <a:normAutofit fontScale="77500" lnSpcReduction="20000"/>
          </a:bodyPr>
          <a:lstStyle/>
          <a:p>
            <a:r>
              <a:rPr lang="en-US" dirty="0"/>
              <a:t>NOTE 1— The Address 1 field of a frame with the To DS subfield equal to 0 and the From DS subfield equal to 1 is equal to the DA, except when a frame containing an A-MSDU is used (for DMS, DMG relay or S1G relay the frame is individually addressed; for GCR, it is (group) addressed to the GCR concealment address), (#274)in which case the destination address of the MSDU is indicated in the DA or Mesh DA field of the A-MSDU subframe (see 11.21.16 (Group addressed transmission service), 10.11 (A-MSDU operation), 10.44 (DMG relay operation), 10.53 (S1G relay operation), and 10.64 (Addressing of GLK Data frame transmission)). </a:t>
            </a:r>
            <a:r>
              <a:rPr lang="en-US" dirty="0">
                <a:solidFill>
                  <a:srgbClr val="FF0000"/>
                </a:solidFill>
              </a:rPr>
              <a:t>When Enhanced Data Privacy is active at the STA and the AP, the Address 1 field is equal to the DMAC of the destination STA. </a:t>
            </a:r>
            <a:r>
              <a:rPr lang="en-US" dirty="0"/>
              <a:t>In an MBSS, this is the only combination used for group addressed Data frames, and a combination only used for group addressed Data frames (see Table 9-3 (Combinations of To DS subfield and From DS subfield in Data frames(#278)), Table 9-4 (Combinations of To DS and From DS subfields in Management frames(#278)), and Table 9-75 (Address field contents for mesh Data and </a:t>
            </a:r>
            <a:r>
              <a:rPr lang="en-US" dirty="0" err="1"/>
              <a:t>Multihop</a:t>
            </a:r>
            <a:r>
              <a:rPr lang="en-US" dirty="0"/>
              <a:t> Action frames(#462)(#419))). </a:t>
            </a:r>
          </a:p>
          <a:p>
            <a:r>
              <a:rPr lang="en-US" dirty="0"/>
              <a:t>NOTE 2—(#462)The Address 2 field of a frame with (#278)the To DS subfield equal to 1 and the From DS subfield equal to 0 is equal to the SA, except when an individually addressed frame containing an A-MSDU is used in GLK, DMG relay or S1G relay, (#274)in which case the source address of the MSDU is indicated in the SA or Mesh SA field of the A-MSDU subframe (see 10.11 (A-MSDU operation), 10.44 (DMG relay operation), 10.53 (S1G relay operation), and 10.64 (Addressing of GLK Data frame transmission)). </a:t>
            </a:r>
            <a:r>
              <a:rPr lang="en-US">
                <a:solidFill>
                  <a:srgbClr val="FF0000"/>
                </a:solidFill>
              </a:rPr>
              <a:t>When Enhanced Data Privacy is active at the STA and the AP, the Address 2 field is equal to the SMAC of the destination STA. </a:t>
            </a:r>
            <a:r>
              <a:rPr lang="en-US" dirty="0"/>
              <a:t>In an MBSS, this combination is not used for Data frames (see Table 9-3 (Combinations of To DS subfield and From DS subfield in Data frames(#278)) and Table 9-75 (Address field contents for mesh Data and </a:t>
            </a:r>
            <a:r>
              <a:rPr lang="en-US" dirty="0" err="1"/>
              <a:t>Multihop</a:t>
            </a:r>
            <a:r>
              <a:rPr lang="en-US" dirty="0"/>
              <a:t> Action frames(#462)(#419))).</a:t>
            </a:r>
          </a:p>
        </p:txBody>
      </p:sp>
    </p:spTree>
    <p:extLst>
      <p:ext uri="{BB962C8B-B14F-4D97-AF65-F5344CB8AC3E}">
        <p14:creationId xmlns:p14="http://schemas.microsoft.com/office/powerpoint/2010/main" val="571762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normAutofit fontScale="90000"/>
          </a:bodyPr>
          <a:lstStyle/>
          <a:p>
            <a:r>
              <a:rPr lang="en-US" dirty="0"/>
              <a:t>Trigger and Synchronization of OTA MAC change while associated</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898469"/>
            <a:ext cx="8058150" cy="4654731"/>
          </a:xfrm>
        </p:spPr>
        <p:txBody>
          <a:bodyPr>
            <a:normAutofit/>
          </a:bodyPr>
          <a:lstStyle/>
          <a:p>
            <a:pPr marL="91440" lvl="2" indent="-571500" hangingPunct="0">
              <a:spcAft>
                <a:spcPts val="600"/>
              </a:spcAft>
              <a:tabLst>
                <a:tab pos="-457200" algn="l"/>
              </a:tabLst>
            </a:pPr>
            <a:r>
              <a:rPr lang="en-US" sz="1400" dirty="0"/>
              <a:t>To allow for a STA to synchronize its OTA MAC addresses with the AP, a new field in the Beacon frame is proposed called the OTA MAC Change Count field.</a:t>
            </a:r>
          </a:p>
          <a:p>
            <a:pPr marL="0" lvl="2" hangingPunct="0">
              <a:spcAft>
                <a:spcPts val="600"/>
              </a:spcAft>
              <a:buNone/>
              <a:tabLst>
                <a:tab pos="-457200" algn="l"/>
              </a:tabLst>
            </a:pPr>
            <a:endParaRPr lang="en-US" sz="1400" dirty="0"/>
          </a:p>
          <a:p>
            <a:pPr marL="91440" lvl="2" indent="-571500" hangingPunct="0">
              <a:spcAft>
                <a:spcPts val="600"/>
              </a:spcAft>
              <a:tabLst>
                <a:tab pos="-457200" algn="l"/>
              </a:tabLst>
            </a:pPr>
            <a:r>
              <a:rPr lang="en-US" sz="1400" dirty="0"/>
              <a:t>When the counter increments, it signals to all STAs that a change has happened.</a:t>
            </a:r>
          </a:p>
          <a:p>
            <a:pPr marL="91440" lvl="2" indent="-571500" hangingPunct="0">
              <a:spcAft>
                <a:spcPts val="600"/>
              </a:spcAft>
              <a:tabLst>
                <a:tab pos="-457200" algn="l"/>
              </a:tabLst>
            </a:pPr>
            <a:r>
              <a:rPr lang="en-US" sz="1400" dirty="0"/>
              <a:t>If a STA has been dozing or lost communication briefly or suffered a restart, thus missing an OTA MAC address change, the STA can discover that it is out of sync with the AP by checking the OTA MAC Change Count field in the Beacon frame.  </a:t>
            </a:r>
          </a:p>
          <a:p>
            <a:pPr marL="91440" lvl="2" indent="-571500" hangingPunct="0">
              <a:spcAft>
                <a:spcPts val="600"/>
              </a:spcAft>
              <a:tabLst>
                <a:tab pos="-457200" algn="l"/>
              </a:tabLst>
            </a:pPr>
            <a:r>
              <a:rPr lang="en-US" sz="1400" dirty="0"/>
              <a:t>Each time the KEY is changed or reinitialized, the OTA MAC Change Count field is cleared.</a:t>
            </a:r>
          </a:p>
          <a:p>
            <a:pPr marL="91440" lvl="2" indent="-571500" hangingPunct="0">
              <a:spcAft>
                <a:spcPts val="600"/>
              </a:spcAft>
              <a:tabLst>
                <a:tab pos="-457200" algn="l"/>
              </a:tabLst>
            </a:pPr>
            <a:r>
              <a:rPr lang="en-US" sz="1400" dirty="0"/>
              <a:t>Each time an OTA MAC change is executed, the counter is incremented.  </a:t>
            </a:r>
          </a:p>
          <a:p>
            <a:pPr marL="91440" lvl="2" indent="-571500" hangingPunct="0">
              <a:spcAft>
                <a:spcPts val="600"/>
              </a:spcAft>
              <a:tabLst>
                <a:tab pos="-457200" algn="l"/>
              </a:tabLst>
            </a:pPr>
            <a:r>
              <a:rPr lang="en-US" sz="1400" dirty="0"/>
              <a:t>Since the sequence of MAC addresses linked to a STA is fixed once the KEY and starting STA MAC address is known, a STA can consult the OTA MAC Change Count field to find out how many iterations of the MAC address generation utility must be run to get back in sync with the AP.  </a:t>
            </a:r>
          </a:p>
          <a:p>
            <a:pPr marL="91440" lvl="2" indent="-571500" hangingPunct="0">
              <a:spcAft>
                <a:spcPts val="600"/>
              </a:spcAft>
              <a:tabLst>
                <a:tab pos="-457200" algn="l"/>
              </a:tabLst>
            </a:pPr>
            <a:r>
              <a:rPr lang="en-US" sz="1400" dirty="0"/>
              <a:t>For example, if the STA last knew that the OTA MAC Change Count field was at 501 and then sees the field is at 503, it knows that it must take the OTA MAC information from instance 501 and iterate the OTA MAC generation algorithm twice to get back in sync with the AP, assuming that the KEY is unchanged.</a:t>
            </a:r>
            <a:endParaRPr lang="en-US" sz="1400" dirty="0">
              <a:sym typeface="Times New Roman"/>
            </a:endParaRPr>
          </a:p>
          <a:p>
            <a:pPr marL="91440" lvl="1" hangingPunct="0">
              <a:spcAft>
                <a:spcPts val="600"/>
              </a:spcAft>
              <a:defRPr sz="1500" spc="-1">
                <a:latin typeface="Arial"/>
                <a:ea typeface="Arial"/>
                <a:cs typeface="Arial"/>
                <a:sym typeface="Arial"/>
              </a:defRPr>
            </a:pPr>
            <a:endParaRPr lang="en-US" sz="1600" b="1" spc="-1" dirty="0">
              <a:latin typeface="Times New Roman"/>
              <a:cs typeface="Times New Roman"/>
              <a:sym typeface="Times New Roman"/>
            </a:endParaRPr>
          </a:p>
          <a:p>
            <a:pPr lvl="1" hangingPunct="0">
              <a:defRPr sz="1500" spc="-1">
                <a:latin typeface="Arial"/>
                <a:ea typeface="Arial"/>
                <a:cs typeface="Arial"/>
                <a:sym typeface="Arial"/>
              </a:defRPr>
            </a:pPr>
            <a:endParaRPr lang="en-US" sz="1600" dirty="0"/>
          </a:p>
        </p:txBody>
      </p:sp>
    </p:spTree>
    <p:extLst>
      <p:ext uri="{BB962C8B-B14F-4D97-AF65-F5344CB8AC3E}">
        <p14:creationId xmlns:p14="http://schemas.microsoft.com/office/powerpoint/2010/main" val="2643980179"/>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FD7A33E9-42E8-24B9-8838-530479356F9F}"/>
              </a:ext>
            </a:extLst>
          </p:cNvPr>
          <p:cNvCxnSpPr>
            <a:cxnSpLocks/>
          </p:cNvCxnSpPr>
          <p:nvPr/>
        </p:nvCxnSpPr>
        <p:spPr>
          <a:xfrm>
            <a:off x="1907458" y="2084439"/>
            <a:ext cx="0" cy="3541298"/>
          </a:xfrm>
          <a:prstGeom prst="line">
            <a:avLst/>
          </a:prstGeom>
          <a:noFill/>
          <a:ln w="25400" cap="flat">
            <a:solidFill>
              <a:schemeClr val="tx1"/>
            </a:solidFill>
            <a:prstDash val="solid"/>
            <a:round/>
          </a:ln>
          <a:effectLst/>
          <a:sp3d/>
        </p:spPr>
        <p:style>
          <a:lnRef idx="0">
            <a:scrgbClr r="0" g="0" b="0"/>
          </a:lnRef>
          <a:fillRef idx="0">
            <a:scrgbClr r="0" g="0" b="0"/>
          </a:fillRef>
          <a:effectRef idx="0">
            <a:scrgbClr r="0" g="0" b="0"/>
          </a:effectRef>
          <a:fontRef idx="none"/>
        </p:style>
      </p:cxnSp>
      <p:cxnSp>
        <p:nvCxnSpPr>
          <p:cNvPr id="7" name="Straight Connector 6">
            <a:extLst>
              <a:ext uri="{FF2B5EF4-FFF2-40B4-BE49-F238E27FC236}">
                <a16:creationId xmlns:a16="http://schemas.microsoft.com/office/drawing/2014/main" id="{6300D4A3-D24D-3791-0530-365F4CECADEF}"/>
              </a:ext>
            </a:extLst>
          </p:cNvPr>
          <p:cNvCxnSpPr>
            <a:cxnSpLocks/>
          </p:cNvCxnSpPr>
          <p:nvPr/>
        </p:nvCxnSpPr>
        <p:spPr>
          <a:xfrm>
            <a:off x="7133303" y="2084439"/>
            <a:ext cx="0" cy="3541298"/>
          </a:xfrm>
          <a:prstGeom prst="line">
            <a:avLst/>
          </a:prstGeom>
          <a:noFill/>
          <a:ln w="25400" cap="flat">
            <a:solidFill>
              <a:schemeClr val="tx1"/>
            </a:solidFill>
            <a:prstDash val="solid"/>
            <a:round/>
          </a:ln>
          <a:effectLst/>
          <a:sp3d/>
        </p:spPr>
        <p:style>
          <a:lnRef idx="0">
            <a:scrgbClr r="0" g="0" b="0"/>
          </a:lnRef>
          <a:fillRef idx="0">
            <a:scrgbClr r="0" g="0" b="0"/>
          </a:fillRef>
          <a:effectRef idx="0">
            <a:scrgbClr r="0" g="0" b="0"/>
          </a:effectRef>
          <a:fontRef idx="none"/>
        </p:style>
      </p:cxnSp>
      <p:cxnSp>
        <p:nvCxnSpPr>
          <p:cNvPr id="9" name="Straight Arrow Connector 8">
            <a:extLst>
              <a:ext uri="{FF2B5EF4-FFF2-40B4-BE49-F238E27FC236}">
                <a16:creationId xmlns:a16="http://schemas.microsoft.com/office/drawing/2014/main" id="{E45308E9-D3EA-DA9D-BACC-B8850D8570C6}"/>
              </a:ext>
            </a:extLst>
          </p:cNvPr>
          <p:cNvCxnSpPr/>
          <p:nvPr/>
        </p:nvCxnSpPr>
        <p:spPr>
          <a:xfrm>
            <a:off x="1907458" y="2461716"/>
            <a:ext cx="5225845" cy="0"/>
          </a:xfrm>
          <a:prstGeom prst="straightConnector1">
            <a:avLst/>
          </a:prstGeom>
          <a:noFill/>
          <a:ln w="25400" cap="flat">
            <a:solidFill>
              <a:schemeClr val="tx1"/>
            </a:solidFill>
            <a:prstDash val="solid"/>
            <a:round/>
            <a:headEnd type="triangle" w="med" len="med"/>
            <a:tailEnd type="triangle" w="med" len="med"/>
          </a:ln>
          <a:effectLst/>
          <a:sp3d/>
        </p:spPr>
        <p:style>
          <a:lnRef idx="0">
            <a:scrgbClr r="0" g="0" b="0"/>
          </a:lnRef>
          <a:fillRef idx="0">
            <a:scrgbClr r="0" g="0" b="0"/>
          </a:fillRef>
          <a:effectRef idx="0">
            <a:scrgbClr r="0" g="0" b="0"/>
          </a:effectRef>
          <a:fontRef idx="none"/>
        </p:style>
      </p:cxnSp>
      <p:sp>
        <p:nvSpPr>
          <p:cNvPr id="10" name="TextBox 9">
            <a:extLst>
              <a:ext uri="{FF2B5EF4-FFF2-40B4-BE49-F238E27FC236}">
                <a16:creationId xmlns:a16="http://schemas.microsoft.com/office/drawing/2014/main" id="{5094A128-BAF5-BA5F-E3A5-23FBCFD8F964}"/>
              </a:ext>
            </a:extLst>
          </p:cNvPr>
          <p:cNvSpPr txBox="1"/>
          <p:nvPr/>
        </p:nvSpPr>
        <p:spPr>
          <a:xfrm>
            <a:off x="1717040" y="1787120"/>
            <a:ext cx="448841"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STA</a:t>
            </a:r>
          </a:p>
        </p:txBody>
      </p:sp>
      <p:sp>
        <p:nvSpPr>
          <p:cNvPr id="11" name="TextBox 10">
            <a:extLst>
              <a:ext uri="{FF2B5EF4-FFF2-40B4-BE49-F238E27FC236}">
                <a16:creationId xmlns:a16="http://schemas.microsoft.com/office/drawing/2014/main" id="{E7F05517-EDA3-0C2A-8EE3-7E437DD9E748}"/>
              </a:ext>
            </a:extLst>
          </p:cNvPr>
          <p:cNvSpPr txBox="1"/>
          <p:nvPr/>
        </p:nvSpPr>
        <p:spPr>
          <a:xfrm>
            <a:off x="6908882" y="1787120"/>
            <a:ext cx="307777"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a:t>
            </a:r>
          </a:p>
        </p:txBody>
      </p:sp>
      <p:sp>
        <p:nvSpPr>
          <p:cNvPr id="12" name="TextBox 11">
            <a:extLst>
              <a:ext uri="{FF2B5EF4-FFF2-40B4-BE49-F238E27FC236}">
                <a16:creationId xmlns:a16="http://schemas.microsoft.com/office/drawing/2014/main" id="{32DFAACB-3F69-4C6B-E98F-0FD7D1ED6BF9}"/>
              </a:ext>
            </a:extLst>
          </p:cNvPr>
          <p:cNvSpPr txBox="1"/>
          <p:nvPr/>
        </p:nvSpPr>
        <p:spPr>
          <a:xfrm>
            <a:off x="2662861" y="1836059"/>
            <a:ext cx="374904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STA </a:t>
            </a:r>
            <a:r>
              <a:rPr lang="en-US" sz="1200" dirty="0"/>
              <a:t>associates/authenticates with AP and shared KEY is known to both, as well as initial STA OTA MAC (MAC1)</a:t>
            </a:r>
            <a:endParaRPr kumimoji="0" lang="en-US" sz="1200" b="0" i="0" u="none" strike="noStrike" cap="none" spc="0" normalizeH="0" baseline="0" dirty="0">
              <a:ln>
                <a:noFill/>
              </a:ln>
              <a:solidFill>
                <a:srgbClr val="000000"/>
              </a:solidFill>
              <a:effectLst/>
              <a:uFillTx/>
              <a:latin typeface="+mn-lt"/>
              <a:ea typeface="+mn-ea"/>
              <a:cs typeface="+mn-cs"/>
              <a:sym typeface="Helvetica"/>
            </a:endParaRPr>
          </a:p>
        </p:txBody>
      </p:sp>
      <p:cxnSp>
        <p:nvCxnSpPr>
          <p:cNvPr id="13" name="Straight Arrow Connector 12">
            <a:extLst>
              <a:ext uri="{FF2B5EF4-FFF2-40B4-BE49-F238E27FC236}">
                <a16:creationId xmlns:a16="http://schemas.microsoft.com/office/drawing/2014/main" id="{D7E50D6E-B4A9-7D4F-94E6-2B2EBC52D0A3}"/>
              </a:ext>
            </a:extLst>
          </p:cNvPr>
          <p:cNvCxnSpPr/>
          <p:nvPr/>
        </p:nvCxnSpPr>
        <p:spPr>
          <a:xfrm>
            <a:off x="1907458" y="3084379"/>
            <a:ext cx="5225845" cy="0"/>
          </a:xfrm>
          <a:prstGeom prst="straightConnector1">
            <a:avLst/>
          </a:prstGeom>
          <a:noFill/>
          <a:ln w="25400" cap="flat">
            <a:solidFill>
              <a:schemeClr val="tx1"/>
            </a:solidFill>
            <a:prstDash val="solid"/>
            <a:round/>
            <a:headEnd type="none" w="med" len="med"/>
            <a:tailEnd type="triangle" w="med" len="med"/>
          </a:ln>
          <a:effectLst/>
          <a:sp3d/>
        </p:spPr>
        <p:style>
          <a:lnRef idx="0">
            <a:scrgbClr r="0" g="0" b="0"/>
          </a:lnRef>
          <a:fillRef idx="0">
            <a:scrgbClr r="0" g="0" b="0"/>
          </a:fillRef>
          <a:effectRef idx="0">
            <a:scrgbClr r="0" g="0" b="0"/>
          </a:effectRef>
          <a:fontRef idx="none"/>
        </p:style>
      </p:cxnSp>
      <p:sp>
        <p:nvSpPr>
          <p:cNvPr id="14" name="TextBox 13">
            <a:extLst>
              <a:ext uri="{FF2B5EF4-FFF2-40B4-BE49-F238E27FC236}">
                <a16:creationId xmlns:a16="http://schemas.microsoft.com/office/drawing/2014/main" id="{21641846-412B-5ADE-B704-5578B1676864}"/>
              </a:ext>
            </a:extLst>
          </p:cNvPr>
          <p:cNvSpPr txBox="1"/>
          <p:nvPr/>
        </p:nvSpPr>
        <p:spPr>
          <a:xfrm>
            <a:off x="2590800" y="2696569"/>
            <a:ext cx="3749040" cy="3693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STA indicates to AP that it supports MAC Change While Associated (EDP Active bit = 1) (MAC1)</a:t>
            </a:r>
          </a:p>
        </p:txBody>
      </p:sp>
      <p:cxnSp>
        <p:nvCxnSpPr>
          <p:cNvPr id="15" name="Straight Arrow Connector 14">
            <a:extLst>
              <a:ext uri="{FF2B5EF4-FFF2-40B4-BE49-F238E27FC236}">
                <a16:creationId xmlns:a16="http://schemas.microsoft.com/office/drawing/2014/main" id="{D51833E5-3366-8422-3410-AFCDE2B3B6C4}"/>
              </a:ext>
            </a:extLst>
          </p:cNvPr>
          <p:cNvCxnSpPr/>
          <p:nvPr/>
        </p:nvCxnSpPr>
        <p:spPr>
          <a:xfrm>
            <a:off x="1907458" y="3940430"/>
            <a:ext cx="5225845" cy="0"/>
          </a:xfrm>
          <a:prstGeom prst="straightConnector1">
            <a:avLst/>
          </a:prstGeom>
          <a:noFill/>
          <a:ln w="25400" cap="flat">
            <a:solidFill>
              <a:schemeClr val="tx1"/>
            </a:solidFill>
            <a:prstDash val="solid"/>
            <a:round/>
            <a:headEnd type="triangle" w="med" len="med"/>
            <a:tailEnd type="none" w="med" len="med"/>
          </a:ln>
          <a:effectLst/>
          <a:sp3d/>
        </p:spPr>
        <p:style>
          <a:lnRef idx="0">
            <a:scrgbClr r="0" g="0" b="0"/>
          </a:lnRef>
          <a:fillRef idx="0">
            <a:scrgbClr r="0" g="0" b="0"/>
          </a:fillRef>
          <a:effectRef idx="0">
            <a:scrgbClr r="0" g="0" b="0"/>
          </a:effectRef>
          <a:fontRef idx="none"/>
        </p:style>
      </p:cxnSp>
      <p:sp>
        <p:nvSpPr>
          <p:cNvPr id="16" name="TextBox 15">
            <a:extLst>
              <a:ext uri="{FF2B5EF4-FFF2-40B4-BE49-F238E27FC236}">
                <a16:creationId xmlns:a16="http://schemas.microsoft.com/office/drawing/2014/main" id="{F5D72FD9-562D-7C27-71D1-9C11177D20D1}"/>
              </a:ext>
            </a:extLst>
          </p:cNvPr>
          <p:cNvSpPr txBox="1"/>
          <p:nvPr/>
        </p:nvSpPr>
        <p:spPr>
          <a:xfrm>
            <a:off x="2647900" y="3322006"/>
            <a:ext cx="4088671"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AP initiates MAC change by </a:t>
            </a:r>
            <a:r>
              <a:rPr lang="en-US" sz="1200" dirty="0"/>
              <a:t>incrementing the OTA MAC Change Count field</a:t>
            </a:r>
          </a:p>
          <a:p>
            <a:pPr marL="0" marR="0" indent="0" algn="l" defTabSz="914400" rtl="0" fontAlgn="auto" latinLnBrk="0" hangingPunct="0">
              <a:lnSpc>
                <a:spcPct val="100000"/>
              </a:lnSpc>
              <a:spcBef>
                <a:spcPts val="0"/>
              </a:spcBef>
              <a:spcAft>
                <a:spcPts val="0"/>
              </a:spcAft>
              <a:buClrTx/>
              <a:buSzTx/>
              <a:buFontTx/>
              <a:buNone/>
              <a:tabLst/>
            </a:pPr>
            <a:r>
              <a:rPr lang="en-US" sz="1200" dirty="0"/>
              <a:t>Queues are emptied in both directions using previous MAC1</a:t>
            </a:r>
            <a:endParaRPr kumimoji="0" lang="en-US" sz="1200" b="0" i="0" u="none" strike="noStrike" cap="none" spc="0" normalizeH="0" baseline="0" dirty="0">
              <a:ln>
                <a:noFill/>
              </a:ln>
              <a:solidFill>
                <a:srgbClr val="000000"/>
              </a:solidFill>
              <a:effectLst/>
              <a:uFillTx/>
              <a:latin typeface="+mn-lt"/>
              <a:ea typeface="+mn-ea"/>
              <a:cs typeface="+mn-cs"/>
              <a:sym typeface="Helvetica"/>
            </a:endParaRPr>
          </a:p>
        </p:txBody>
      </p:sp>
      <p:cxnSp>
        <p:nvCxnSpPr>
          <p:cNvPr id="17" name="Straight Arrow Connector 16">
            <a:extLst>
              <a:ext uri="{FF2B5EF4-FFF2-40B4-BE49-F238E27FC236}">
                <a16:creationId xmlns:a16="http://schemas.microsoft.com/office/drawing/2014/main" id="{06F77968-6115-E2CE-D005-0DCD25D6CDB1}"/>
              </a:ext>
            </a:extLst>
          </p:cNvPr>
          <p:cNvCxnSpPr/>
          <p:nvPr/>
        </p:nvCxnSpPr>
        <p:spPr>
          <a:xfrm>
            <a:off x="1907458" y="4603740"/>
            <a:ext cx="5225845" cy="0"/>
          </a:xfrm>
          <a:prstGeom prst="straightConnector1">
            <a:avLst/>
          </a:prstGeom>
          <a:noFill/>
          <a:ln w="25400" cap="flat">
            <a:solidFill>
              <a:schemeClr val="tx1"/>
            </a:solidFill>
            <a:prstDash val="solid"/>
            <a:round/>
            <a:headEnd type="none" w="med" len="med"/>
            <a:tailEnd type="triangle" w="med" len="med"/>
          </a:ln>
          <a:effectLst/>
          <a:sp3d/>
        </p:spPr>
        <p:style>
          <a:lnRef idx="0">
            <a:scrgbClr r="0" g="0" b="0"/>
          </a:lnRef>
          <a:fillRef idx="0">
            <a:scrgbClr r="0" g="0" b="0"/>
          </a:fillRef>
          <a:effectRef idx="0">
            <a:scrgbClr r="0" g="0" b="0"/>
          </a:effectRef>
          <a:fontRef idx="none"/>
        </p:style>
      </p:cxnSp>
      <p:sp>
        <p:nvSpPr>
          <p:cNvPr id="18" name="TextBox 17">
            <a:extLst>
              <a:ext uri="{FF2B5EF4-FFF2-40B4-BE49-F238E27FC236}">
                <a16:creationId xmlns:a16="http://schemas.microsoft.com/office/drawing/2014/main" id="{268F2419-79AC-9456-78AF-EE64EC1FFB48}"/>
              </a:ext>
            </a:extLst>
          </p:cNvPr>
          <p:cNvSpPr txBox="1"/>
          <p:nvPr/>
        </p:nvSpPr>
        <p:spPr>
          <a:xfrm>
            <a:off x="2590799" y="4392039"/>
            <a:ext cx="4088673" cy="18466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STA transmits new traffic to AP using (SMAC1) as SA=TA</a:t>
            </a:r>
          </a:p>
        </p:txBody>
      </p:sp>
      <p:cxnSp>
        <p:nvCxnSpPr>
          <p:cNvPr id="19" name="Straight Arrow Connector 18">
            <a:extLst>
              <a:ext uri="{FF2B5EF4-FFF2-40B4-BE49-F238E27FC236}">
                <a16:creationId xmlns:a16="http://schemas.microsoft.com/office/drawing/2014/main" id="{D672F883-3EB3-DC14-C917-5CA3ADE190D4}"/>
              </a:ext>
            </a:extLst>
          </p:cNvPr>
          <p:cNvCxnSpPr/>
          <p:nvPr/>
        </p:nvCxnSpPr>
        <p:spPr>
          <a:xfrm>
            <a:off x="1907458" y="5305172"/>
            <a:ext cx="5225845" cy="0"/>
          </a:xfrm>
          <a:prstGeom prst="straightConnector1">
            <a:avLst/>
          </a:prstGeom>
          <a:noFill/>
          <a:ln w="25400" cap="flat">
            <a:solidFill>
              <a:schemeClr val="tx1"/>
            </a:solidFill>
            <a:prstDash val="solid"/>
            <a:round/>
            <a:headEnd type="triangle" w="med" len="med"/>
            <a:tailEnd type="none" w="med" len="med"/>
          </a:ln>
          <a:effectLst/>
          <a:sp3d/>
        </p:spPr>
        <p:style>
          <a:lnRef idx="0">
            <a:scrgbClr r="0" g="0" b="0"/>
          </a:lnRef>
          <a:fillRef idx="0">
            <a:scrgbClr r="0" g="0" b="0"/>
          </a:fillRef>
          <a:effectRef idx="0">
            <a:scrgbClr r="0" g="0" b="0"/>
          </a:effectRef>
          <a:fontRef idx="none"/>
        </p:style>
      </p:cxnSp>
      <p:sp>
        <p:nvSpPr>
          <p:cNvPr id="20" name="TextBox 19">
            <a:extLst>
              <a:ext uri="{FF2B5EF4-FFF2-40B4-BE49-F238E27FC236}">
                <a16:creationId xmlns:a16="http://schemas.microsoft.com/office/drawing/2014/main" id="{44DDADB1-3A83-168F-A4CF-E08FA5051576}"/>
              </a:ext>
            </a:extLst>
          </p:cNvPr>
          <p:cNvSpPr txBox="1"/>
          <p:nvPr/>
        </p:nvSpPr>
        <p:spPr>
          <a:xfrm>
            <a:off x="2590800" y="5085226"/>
            <a:ext cx="4088672" cy="18466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AP transmits new traffic to STA using (DMAC1) as DA=RA</a:t>
            </a:r>
          </a:p>
        </p:txBody>
      </p:sp>
      <p:sp>
        <p:nvSpPr>
          <p:cNvPr id="2" name="Title 1">
            <a:extLst>
              <a:ext uri="{FF2B5EF4-FFF2-40B4-BE49-F238E27FC236}">
                <a16:creationId xmlns:a16="http://schemas.microsoft.com/office/drawing/2014/main" id="{AFDAE2A7-ABD0-FE9F-A61E-74E549A03ECD}"/>
              </a:ext>
            </a:extLst>
          </p:cNvPr>
          <p:cNvSpPr txBox="1">
            <a:spLocks/>
          </p:cNvSpPr>
          <p:nvPr/>
        </p:nvSpPr>
        <p:spPr>
          <a:xfrm>
            <a:off x="685800" y="762840"/>
            <a:ext cx="7771680" cy="1065962"/>
          </a:xfrm>
          <a:prstGeom prst="rect">
            <a:avLst/>
          </a:prstGeom>
        </p:spPr>
        <p:txBody>
          <a:bodyPr/>
          <a:lst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a:lstStyle>
          <a:p>
            <a:pPr hangingPunct="1"/>
            <a:r>
              <a:rPr lang="en-US" dirty="0"/>
              <a:t>Example change sequence</a:t>
            </a:r>
            <a:br>
              <a:rPr lang="en-US" dirty="0"/>
            </a:br>
            <a:endParaRPr lang="en-US" dirty="0"/>
          </a:p>
        </p:txBody>
      </p:sp>
      <p:sp>
        <p:nvSpPr>
          <p:cNvPr id="6" name="TextBox 5">
            <a:extLst>
              <a:ext uri="{FF2B5EF4-FFF2-40B4-BE49-F238E27FC236}">
                <a16:creationId xmlns:a16="http://schemas.microsoft.com/office/drawing/2014/main" id="{B88FF09D-AAFD-B890-F4DF-8F88B1E94AD9}"/>
              </a:ext>
            </a:extLst>
          </p:cNvPr>
          <p:cNvSpPr txBox="1"/>
          <p:nvPr/>
        </p:nvSpPr>
        <p:spPr>
          <a:xfrm>
            <a:off x="1117090" y="5725894"/>
            <a:ext cx="7208304"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Note that initial STA OTA MAC may be a randomized MAC address, </a:t>
            </a:r>
            <a:r>
              <a:rPr kumimoji="0" lang="en-US" sz="1200" b="0" i="0" u="none" strike="noStrike" cap="none" spc="0" normalizeH="0" baseline="0" dirty="0" err="1">
                <a:ln>
                  <a:noFill/>
                </a:ln>
                <a:solidFill>
                  <a:srgbClr val="000000"/>
                </a:solidFill>
                <a:effectLst/>
                <a:uFillTx/>
                <a:latin typeface="+mn-lt"/>
                <a:ea typeface="+mn-ea"/>
                <a:cs typeface="+mn-cs"/>
                <a:sym typeface="Helvetica"/>
              </a:rPr>
              <a:t>TGbh</a:t>
            </a:r>
            <a:r>
              <a:rPr kumimoji="0" lang="en-US" sz="1200" b="0" i="0" u="none" strike="noStrike" cap="none" spc="0" normalizeH="0" baseline="0" dirty="0">
                <a:ln>
                  <a:noFill/>
                </a:ln>
                <a:solidFill>
                  <a:srgbClr val="000000"/>
                </a:solidFill>
                <a:effectLst/>
                <a:uFillTx/>
                <a:latin typeface="+mn-lt"/>
                <a:ea typeface="+mn-ea"/>
                <a:cs typeface="+mn-cs"/>
                <a:sym typeface="Helvetica"/>
              </a:rPr>
              <a:t> content may provide a translation from the initial OTA MAC address and the MAC address the AP should use for packets heading into the DS</a:t>
            </a:r>
          </a:p>
        </p:txBody>
      </p:sp>
      <p:graphicFrame>
        <p:nvGraphicFramePr>
          <p:cNvPr id="3" name="Table 2">
            <a:extLst>
              <a:ext uri="{FF2B5EF4-FFF2-40B4-BE49-F238E27FC236}">
                <a16:creationId xmlns:a16="http://schemas.microsoft.com/office/drawing/2014/main" id="{5D724374-CA1E-68F6-0E3B-F7E8A7A38B06}"/>
              </a:ext>
            </a:extLst>
          </p:cNvPr>
          <p:cNvGraphicFramePr>
            <a:graphicFrameLocks noGrp="1"/>
          </p:cNvGraphicFramePr>
          <p:nvPr>
            <p:extLst>
              <p:ext uri="{D42A27DB-BD31-4B8C-83A1-F6EECF244321}">
                <p14:modId xmlns:p14="http://schemas.microsoft.com/office/powerpoint/2010/main" val="2388019275"/>
              </p:ext>
            </p:extLst>
          </p:nvPr>
        </p:nvGraphicFramePr>
        <p:xfrm>
          <a:off x="762675" y="4139550"/>
          <a:ext cx="954365" cy="689643"/>
        </p:xfrm>
        <a:graphic>
          <a:graphicData uri="http://schemas.openxmlformats.org/drawingml/2006/table">
            <a:tbl>
              <a:tblPr firstRow="1" bandRow="1">
                <a:tableStyleId>{5940675A-B579-460E-94D1-54222C63F5DA}</a:tableStyleId>
              </a:tblPr>
              <a:tblGrid>
                <a:gridCol w="428655">
                  <a:extLst>
                    <a:ext uri="{9D8B030D-6E8A-4147-A177-3AD203B41FA5}">
                      <a16:colId xmlns:a16="http://schemas.microsoft.com/office/drawing/2014/main" val="704871768"/>
                    </a:ext>
                  </a:extLst>
                </a:gridCol>
                <a:gridCol w="525710">
                  <a:extLst>
                    <a:ext uri="{9D8B030D-6E8A-4147-A177-3AD203B41FA5}">
                      <a16:colId xmlns:a16="http://schemas.microsoft.com/office/drawing/2014/main" val="2203462632"/>
                    </a:ext>
                  </a:extLst>
                </a:gridCol>
              </a:tblGrid>
              <a:tr h="313499">
                <a:tc>
                  <a:txBody>
                    <a:bodyPr/>
                    <a:lstStyle/>
                    <a:p>
                      <a:r>
                        <a:rPr lang="en-US" sz="1000" dirty="0"/>
                        <a:t>To DS</a:t>
                      </a:r>
                    </a:p>
                  </a:txBody>
                  <a:tcPr/>
                </a:tc>
                <a:tc>
                  <a:txBody>
                    <a:bodyPr/>
                    <a:lstStyle/>
                    <a:p>
                      <a:r>
                        <a:rPr lang="en-US" sz="1000" dirty="0"/>
                        <a:t>From DS</a:t>
                      </a:r>
                    </a:p>
                  </a:txBody>
                  <a:tcPr/>
                </a:tc>
                <a:extLst>
                  <a:ext uri="{0D108BD9-81ED-4DB2-BD59-A6C34878D82A}">
                    <a16:rowId xmlns:a16="http://schemas.microsoft.com/office/drawing/2014/main" val="2466232700"/>
                  </a:ext>
                </a:extLst>
              </a:tr>
              <a:tr h="293403">
                <a:tc>
                  <a:txBody>
                    <a:bodyPr/>
                    <a:lstStyle/>
                    <a:p>
                      <a:pPr algn="ctr"/>
                      <a:r>
                        <a:rPr lang="en-US" sz="1000" dirty="0"/>
                        <a:t>1</a:t>
                      </a:r>
                    </a:p>
                  </a:txBody>
                  <a:tcPr/>
                </a:tc>
                <a:tc>
                  <a:txBody>
                    <a:bodyPr/>
                    <a:lstStyle/>
                    <a:p>
                      <a:pPr algn="ctr"/>
                      <a:r>
                        <a:rPr lang="en-US" sz="1000" dirty="0"/>
                        <a:t>0</a:t>
                      </a:r>
                    </a:p>
                  </a:txBody>
                  <a:tcPr/>
                </a:tc>
                <a:extLst>
                  <a:ext uri="{0D108BD9-81ED-4DB2-BD59-A6C34878D82A}">
                    <a16:rowId xmlns:a16="http://schemas.microsoft.com/office/drawing/2014/main" val="3351522915"/>
                  </a:ext>
                </a:extLst>
              </a:tr>
            </a:tbl>
          </a:graphicData>
        </a:graphic>
      </p:graphicFrame>
      <p:graphicFrame>
        <p:nvGraphicFramePr>
          <p:cNvPr id="4" name="Table 3">
            <a:extLst>
              <a:ext uri="{FF2B5EF4-FFF2-40B4-BE49-F238E27FC236}">
                <a16:creationId xmlns:a16="http://schemas.microsoft.com/office/drawing/2014/main" id="{82D5CD0C-D9AE-13F2-CAE4-BDFE12A88D59}"/>
              </a:ext>
            </a:extLst>
          </p:cNvPr>
          <p:cNvGraphicFramePr>
            <a:graphicFrameLocks noGrp="1"/>
          </p:cNvGraphicFramePr>
          <p:nvPr>
            <p:extLst>
              <p:ext uri="{D42A27DB-BD31-4B8C-83A1-F6EECF244321}">
                <p14:modId xmlns:p14="http://schemas.microsoft.com/office/powerpoint/2010/main" val="2651767596"/>
              </p:ext>
            </p:extLst>
          </p:nvPr>
        </p:nvGraphicFramePr>
        <p:xfrm>
          <a:off x="7338517" y="4936094"/>
          <a:ext cx="954365" cy="689643"/>
        </p:xfrm>
        <a:graphic>
          <a:graphicData uri="http://schemas.openxmlformats.org/drawingml/2006/table">
            <a:tbl>
              <a:tblPr firstRow="1" bandRow="1">
                <a:tableStyleId>{5940675A-B579-460E-94D1-54222C63F5DA}</a:tableStyleId>
              </a:tblPr>
              <a:tblGrid>
                <a:gridCol w="428655">
                  <a:extLst>
                    <a:ext uri="{9D8B030D-6E8A-4147-A177-3AD203B41FA5}">
                      <a16:colId xmlns:a16="http://schemas.microsoft.com/office/drawing/2014/main" val="704871768"/>
                    </a:ext>
                  </a:extLst>
                </a:gridCol>
                <a:gridCol w="525710">
                  <a:extLst>
                    <a:ext uri="{9D8B030D-6E8A-4147-A177-3AD203B41FA5}">
                      <a16:colId xmlns:a16="http://schemas.microsoft.com/office/drawing/2014/main" val="2203462632"/>
                    </a:ext>
                  </a:extLst>
                </a:gridCol>
              </a:tblGrid>
              <a:tr h="313499">
                <a:tc>
                  <a:txBody>
                    <a:bodyPr/>
                    <a:lstStyle/>
                    <a:p>
                      <a:r>
                        <a:rPr lang="en-US" sz="1000" dirty="0"/>
                        <a:t>To DS</a:t>
                      </a:r>
                    </a:p>
                  </a:txBody>
                  <a:tcPr/>
                </a:tc>
                <a:tc>
                  <a:txBody>
                    <a:bodyPr/>
                    <a:lstStyle/>
                    <a:p>
                      <a:r>
                        <a:rPr lang="en-US" sz="1000" dirty="0"/>
                        <a:t>From DS</a:t>
                      </a:r>
                    </a:p>
                  </a:txBody>
                  <a:tcPr/>
                </a:tc>
                <a:extLst>
                  <a:ext uri="{0D108BD9-81ED-4DB2-BD59-A6C34878D82A}">
                    <a16:rowId xmlns:a16="http://schemas.microsoft.com/office/drawing/2014/main" val="2466232700"/>
                  </a:ext>
                </a:extLst>
              </a:tr>
              <a:tr h="293403">
                <a:tc>
                  <a:txBody>
                    <a:bodyPr/>
                    <a:lstStyle/>
                    <a:p>
                      <a:pPr algn="ctr"/>
                      <a:r>
                        <a:rPr lang="en-US" sz="1000" dirty="0"/>
                        <a:t>0</a:t>
                      </a:r>
                    </a:p>
                  </a:txBody>
                  <a:tcPr/>
                </a:tc>
                <a:tc>
                  <a:txBody>
                    <a:bodyPr/>
                    <a:lstStyle/>
                    <a:p>
                      <a:pPr algn="ctr"/>
                      <a:r>
                        <a:rPr lang="en-US" sz="1000" dirty="0"/>
                        <a:t>1</a:t>
                      </a:r>
                    </a:p>
                  </a:txBody>
                  <a:tcPr/>
                </a:tc>
                <a:extLst>
                  <a:ext uri="{0D108BD9-81ED-4DB2-BD59-A6C34878D82A}">
                    <a16:rowId xmlns:a16="http://schemas.microsoft.com/office/drawing/2014/main" val="3351522915"/>
                  </a:ext>
                </a:extLst>
              </a:tr>
            </a:tbl>
          </a:graphicData>
        </a:graphic>
      </p:graphicFrame>
    </p:spTree>
    <p:extLst>
      <p:ext uri="{BB962C8B-B14F-4D97-AF65-F5344CB8AC3E}">
        <p14:creationId xmlns:p14="http://schemas.microsoft.com/office/powerpoint/2010/main" val="461574621"/>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32895</TotalTime>
  <Words>2032</Words>
  <Application>Microsoft Office PowerPoint</Application>
  <PresentationFormat>On-screen Show (4:3)</PresentationFormat>
  <Paragraphs>189</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Helvetica</vt:lpstr>
      <vt:lpstr>Helvetica Neue</vt:lpstr>
      <vt:lpstr>Times New Roman</vt:lpstr>
      <vt:lpstr>Office Theme</vt:lpstr>
      <vt:lpstr>PowerPoint Presentation</vt:lpstr>
      <vt:lpstr>PowerPoint Presentation</vt:lpstr>
      <vt:lpstr>Summary</vt:lpstr>
      <vt:lpstr>Requirements</vt:lpstr>
      <vt:lpstr>MAC change while associated </vt:lpstr>
      <vt:lpstr>Based on table 9-58, REVme D3.0</vt:lpstr>
      <vt:lpstr>Example Text Change for Notes of Table 9-58</vt:lpstr>
      <vt:lpstr>Trigger and Synchronization of OTA MAC change while associated </vt:lpstr>
      <vt:lpstr>PowerPoint Presentation</vt:lpstr>
      <vt:lpstr>MAC generation</vt:lpstr>
      <vt:lpstr>OTA MAC change while associated </vt:lpstr>
      <vt:lpstr>Straw Poll 1</vt:lpstr>
      <vt:lpstr>Straw Poll 2</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229</cp:revision>
  <dcterms:modified xsi:type="dcterms:W3CDTF">2023-05-15T14:42:10Z</dcterms:modified>
</cp:coreProperties>
</file>