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366" r:id="rId3"/>
    <p:sldId id="2373" r:id="rId4"/>
    <p:sldId id="2367" r:id="rId5"/>
    <p:sldId id="2372" r:id="rId6"/>
    <p:sldId id="2371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2" name="Arik Klein" initials="AK" lastIdx="1" clrIdx="1">
    <p:extLst>
      <p:ext uri="{19B8F6BF-5375-455C-9EA6-DF929625EA0E}">
        <p15:presenceInfo xmlns:p15="http://schemas.microsoft.com/office/powerpoint/2012/main" userId="Arik Kle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62" autoAdjust="0"/>
    <p:restoredTop sz="95226" autoAdjust="0"/>
  </p:normalViewPr>
  <p:slideViewPr>
    <p:cSldViewPr>
      <p:cViewPr varScale="1">
        <p:scale>
          <a:sx n="62" d="100"/>
          <a:sy n="62" d="100"/>
        </p:scale>
        <p:origin x="366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3AECFE60-FA5C-4F0D-B40C-B6B609B91389}"/>
    <pc:docChg chg="undo custSel modSld modMainMaster">
      <pc:chgData name="Cariou, Laurent" userId="4453f93f-2ed2-46e8-bb8c-3237fbfdd40b" providerId="ADAL" clId="{3AECFE60-FA5C-4F0D-B40C-B6B609B91389}" dt="2023-01-20T01:00:04.722" v="40" actId="113"/>
      <pc:docMkLst>
        <pc:docMk/>
      </pc:docMkLst>
      <pc:sldChg chg="modSp mod">
        <pc:chgData name="Cariou, Laurent" userId="4453f93f-2ed2-46e8-bb8c-3237fbfdd40b" providerId="ADAL" clId="{3AECFE60-FA5C-4F0D-B40C-B6B609B91389}" dt="2023-01-20T00:59:11.218" v="14" actId="113"/>
        <pc:sldMkLst>
          <pc:docMk/>
          <pc:sldMk cId="993947514" sldId="2370"/>
        </pc:sldMkLst>
        <pc:spChg chg="mod">
          <ac:chgData name="Cariou, Laurent" userId="4453f93f-2ed2-46e8-bb8c-3237fbfdd40b" providerId="ADAL" clId="{3AECFE60-FA5C-4F0D-B40C-B6B609B91389}" dt="2023-01-20T00:59:11.218" v="14" actId="113"/>
          <ac:spMkLst>
            <pc:docMk/>
            <pc:sldMk cId="993947514" sldId="2370"/>
            <ac:spMk id="3" creationId="{49704FE9-C529-4EE0-8EB3-A5FAE48042EE}"/>
          </ac:spMkLst>
        </pc:spChg>
      </pc:sldChg>
      <pc:sldChg chg="modSp mod">
        <pc:chgData name="Cariou, Laurent" userId="4453f93f-2ed2-46e8-bb8c-3237fbfdd40b" providerId="ADAL" clId="{3AECFE60-FA5C-4F0D-B40C-B6B609B91389}" dt="2023-01-20T01:00:04.722" v="40" actId="113"/>
        <pc:sldMkLst>
          <pc:docMk/>
          <pc:sldMk cId="185555227" sldId="2371"/>
        </pc:sldMkLst>
        <pc:spChg chg="mod">
          <ac:chgData name="Cariou, Laurent" userId="4453f93f-2ed2-46e8-bb8c-3237fbfdd40b" providerId="ADAL" clId="{3AECFE60-FA5C-4F0D-B40C-B6B609B91389}" dt="2023-01-20T00:58:25.914" v="5" actId="1036"/>
          <ac:spMkLst>
            <pc:docMk/>
            <pc:sldMk cId="185555227" sldId="2371"/>
            <ac:spMk id="2" creationId="{4EFD632C-601A-4A94-BE59-470DF1046593}"/>
          </ac:spMkLst>
        </pc:spChg>
        <pc:spChg chg="mod">
          <ac:chgData name="Cariou, Laurent" userId="4453f93f-2ed2-46e8-bb8c-3237fbfdd40b" providerId="ADAL" clId="{3AECFE60-FA5C-4F0D-B40C-B6B609B91389}" dt="2023-01-20T01:00:04.722" v="40" actId="113"/>
          <ac:spMkLst>
            <pc:docMk/>
            <pc:sldMk cId="185555227" sldId="2371"/>
            <ac:spMk id="3" creationId="{6262CB8B-E68E-411E-B495-FF7C42892185}"/>
          </ac:spMkLst>
        </pc:spChg>
      </pc:sldChg>
      <pc:sldMasterChg chg="modSp mod">
        <pc:chgData name="Cariou, Laurent" userId="4453f93f-2ed2-46e8-bb8c-3237fbfdd40b" providerId="ADAL" clId="{3AECFE60-FA5C-4F0D-B40C-B6B609B91389}" dt="2023-01-20T00:58:15.968" v="0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3AECFE60-FA5C-4F0D-B40C-B6B609B91389}" dt="2023-01-20T00:58:15.968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 least one mode of operation capable of improved 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support, compared to 802.11be, for applications with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stringent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worst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-case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latency and jitter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requirements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compared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to 802.11be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// i.e., avoid “worst-case”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82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Shimi Shilo et al,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802.11-23/0263r0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/>
              <a:t>Triggered Beamforming in UHR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5897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2023-02-20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3819897"/>
              </p:ext>
            </p:extLst>
          </p:nvPr>
        </p:nvGraphicFramePr>
        <p:xfrm>
          <a:off x="466725" y="3171825"/>
          <a:ext cx="8210550" cy="241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Document" r:id="rId4" imgW="8557842" imgH="2517888" progId="Word.Document.8">
                  <p:embed/>
                </p:oleObj>
              </mc:Choice>
              <mc:Fallback>
                <p:oleObj name="Document" r:id="rId4" imgW="8557842" imgH="251788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3171825"/>
                        <a:ext cx="8210550" cy="24114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399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76400"/>
            <a:ext cx="7770813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Increased throughput, improved reliability </a:t>
            </a:r>
            <a:r>
              <a:rPr lang="en-US" sz="2000" dirty="0">
                <a:solidFill>
                  <a:schemeClr val="tx1"/>
                </a:solidFill>
              </a:rPr>
              <a:t>and more efficient use of the spectrum are important goals of UHR [1</a:t>
            </a:r>
            <a:r>
              <a:rPr lang="en-US" sz="2000" dirty="0" smtClean="0">
                <a:solidFill>
                  <a:schemeClr val="tx1"/>
                </a:solidFill>
              </a:rPr>
              <a:t>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One classical approach to improve the SNR and therefore improve the throughput, reliability and spectrum usage is employing beamforming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Not only is the SNR at the intended receiver improved, but interference to non-intended receivers is typically reduced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Beamforming has been supported since 802.11n, and is widely used in practice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Both single-user beamforming as well as downlink multi-user MIMO (where beamforming is used to not only increase the SNR but also to reduce the Multi-User Interference)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In this contribution we propose that beamforming for triggered transmission is supported within UHR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UL BF Limitations for a </a:t>
            </a:r>
            <a:r>
              <a:rPr lang="en-US" sz="2800" dirty="0" smtClean="0"/>
              <a:t>TB </a:t>
            </a:r>
            <a:r>
              <a:rPr lang="en-US" sz="2800" dirty="0"/>
              <a:t>PPDU in </a:t>
            </a:r>
            <a:r>
              <a:rPr lang="en-US" sz="2800" dirty="0" smtClean="0"/>
              <a:t>11ax/be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76400"/>
            <a:ext cx="7770813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Since 11n, BF has been supported for both DL and UL for a non-triggered transmission (i.e. SU as well as DL MU-MIMO transmissions)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There are devices in the market that support UL BF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In 11ax/be, BF isn’t supported for a TB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Protocol-related: AP needs to trigger STAs to transmit Sounding NDP, AP needs to provide triggered STAs with </a:t>
            </a:r>
            <a:r>
              <a:rPr lang="en-US" sz="1600" dirty="0" err="1" smtClean="0">
                <a:solidFill>
                  <a:schemeClr val="tx1"/>
                </a:solidFill>
              </a:rPr>
              <a:t>precoders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Signaling-related: AP needs to indicate to triggered STAs to apply </a:t>
            </a:r>
            <a:r>
              <a:rPr lang="en-US" sz="1600" dirty="0" err="1" smtClean="0">
                <a:solidFill>
                  <a:schemeClr val="tx1"/>
                </a:solidFill>
              </a:rPr>
              <a:t>precoder</a:t>
            </a:r>
            <a:r>
              <a:rPr lang="en-US" sz="1600" dirty="0" smtClean="0">
                <a:solidFill>
                  <a:schemeClr val="tx1"/>
                </a:solidFill>
              </a:rPr>
              <a:t>, STAs cannot indicate in TB PPDU that the transmission is </a:t>
            </a:r>
            <a:r>
              <a:rPr lang="en-US" sz="1600" dirty="0" err="1" smtClean="0">
                <a:solidFill>
                  <a:schemeClr val="tx1"/>
                </a:solidFill>
              </a:rPr>
              <a:t>precoded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above-described issues need to be addressed in order to efficiently </a:t>
            </a:r>
            <a:r>
              <a:rPr lang="en-US" sz="2000" dirty="0" smtClean="0">
                <a:solidFill>
                  <a:schemeClr val="tx1"/>
                </a:solidFill>
              </a:rPr>
              <a:t>support BF for TB PPDUs (described in </a:t>
            </a:r>
            <a:r>
              <a:rPr lang="en-US" sz="2000" smtClean="0">
                <a:solidFill>
                  <a:schemeClr val="tx1"/>
                </a:solidFill>
              </a:rPr>
              <a:t>more detail </a:t>
            </a:r>
            <a:r>
              <a:rPr lang="en-US" sz="2000" dirty="0" smtClean="0">
                <a:solidFill>
                  <a:schemeClr val="tx1"/>
                </a:solidFill>
              </a:rPr>
              <a:t>in [2])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8832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Performance and Complexity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6587"/>
            <a:ext cx="8077200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In [2] we described a high-level protocol required for supporting BF in TB PPDUs, and presented link-level and </a:t>
            </a:r>
            <a:r>
              <a:rPr lang="en-US" sz="2000" dirty="0" err="1" smtClean="0">
                <a:solidFill>
                  <a:schemeClr val="tx1"/>
                </a:solidFill>
              </a:rPr>
              <a:t>goodput</a:t>
            </a:r>
            <a:r>
              <a:rPr lang="en-US" sz="2000" dirty="0" smtClean="0">
                <a:solidFill>
                  <a:schemeClr val="tx1"/>
                </a:solidFill>
              </a:rPr>
              <a:t> results showing the impact of BF on TB PPDUs</a:t>
            </a:r>
            <a:endParaRPr lang="en-US" sz="65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Assuming entire protocol and practical PPDU durations (e.g. Trigger Frame, Block-ACK, BFR etc.)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Several channel models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We also considered the (small) impact on the complexity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A similar high-level protocol was presented in [3], and the performance gap demonstrated for beamforming applied to triggered UL MU-MIMO is very significant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2ADE63-690B-49C0-83DA-B79BD55BDC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878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Beamforming is an important feature of 802.11, and is widely used in products, in both DL &amp; UL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Since 11ax, triggered transmissions (TB PPDUs) are commonly used in the UL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However, beamforming is not supported for TB PPDUs (both OFDMA and MU-MIMO)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Adding support is expected to improve the throughput &amp; reliability across the entire SNR range, aligning with UHR’s scope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The additional complexity is rather minor</a:t>
            </a:r>
            <a:endParaRPr lang="en-US" sz="1600" dirty="0">
              <a:solidFill>
                <a:schemeClr val="tx1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We propose that beamforming for triggered transmissions is supported within UHR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F19B43-3AA8-4C11-8754-1F0C910F591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017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D632C-601A-4A94-BE59-470DF1046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666750"/>
            <a:ext cx="7770813" cy="1065213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2CB8B-E68E-411E-B495-FF7C42892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1550988"/>
            <a:ext cx="7934325" cy="4468812"/>
          </a:xfrm>
        </p:spPr>
        <p:txBody>
          <a:bodyPr/>
          <a:lstStyle/>
          <a:p>
            <a:pPr marL="0" indent="0"/>
            <a:r>
              <a:rPr lang="en-US" sz="1800" dirty="0"/>
              <a:t>[1] 11-23/0028r6: PAR Discussion (Laurent </a:t>
            </a:r>
            <a:r>
              <a:rPr lang="en-US" sz="1800" dirty="0" err="1"/>
              <a:t>Cariou</a:t>
            </a:r>
            <a:r>
              <a:rPr lang="en-US" sz="1800" dirty="0"/>
              <a:t>)</a:t>
            </a:r>
          </a:p>
          <a:p>
            <a:pPr marL="0" indent="0"/>
            <a:r>
              <a:rPr lang="en-US" sz="1800" dirty="0"/>
              <a:t>[2] 11-20/1672r2: </a:t>
            </a:r>
            <a:r>
              <a:rPr lang="en-US" sz="1800" kern="1200" dirty="0">
                <a:solidFill>
                  <a:schemeClr val="tx1"/>
                </a:solidFill>
              </a:rPr>
              <a:t>UL Beamforming for TB PPDUs in 11be </a:t>
            </a:r>
            <a:r>
              <a:rPr lang="en-US" sz="1800" dirty="0"/>
              <a:t>(Shimi Shilo et al</a:t>
            </a:r>
            <a:r>
              <a:rPr lang="en-US" sz="1800" dirty="0" smtClean="0"/>
              <a:t>)</a:t>
            </a:r>
            <a:endParaRPr lang="en-US" sz="1800" dirty="0"/>
          </a:p>
          <a:p>
            <a:pPr marL="0" indent="0"/>
            <a:r>
              <a:rPr lang="en-US" sz="1800" dirty="0"/>
              <a:t>[3</a:t>
            </a:r>
            <a:r>
              <a:rPr lang="en-US" sz="1800" dirty="0" smtClean="0"/>
              <a:t>]</a:t>
            </a:r>
            <a:r>
              <a:rPr lang="en-US" sz="1600" dirty="0"/>
              <a:t> </a:t>
            </a:r>
            <a:r>
              <a:rPr lang="en-US" sz="1800" dirty="0"/>
              <a:t>11-23/0027r1: </a:t>
            </a:r>
            <a:r>
              <a:rPr lang="en-GB" sz="1800" dirty="0"/>
              <a:t>Uplink MU MIMO Improvements</a:t>
            </a:r>
            <a:r>
              <a:rPr lang="en-US" sz="1800" dirty="0"/>
              <a:t> (</a:t>
            </a:r>
            <a:r>
              <a:rPr lang="en-US" sz="1800" dirty="0" err="1"/>
              <a:t>Sigurd</a:t>
            </a:r>
            <a:r>
              <a:rPr lang="en-US" sz="1800" dirty="0"/>
              <a:t> </a:t>
            </a:r>
            <a:r>
              <a:rPr lang="en-US" sz="1800" dirty="0" err="1"/>
              <a:t>Schelstraete</a:t>
            </a:r>
            <a:r>
              <a:rPr lang="en-US" sz="1800" dirty="0"/>
              <a:t> et al)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97BCA-45DD-4287-90E1-78F609E95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2AEE9-6CD3-4622-8834-6936F11145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A33A42-9EA7-489B-9B19-AA66FDDE84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555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109752</TotalTime>
  <Words>591</Words>
  <Application>Microsoft Office PowerPoint</Application>
  <PresentationFormat>On-screen Show (4:3)</PresentationFormat>
  <Paragraphs>61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Triggered Beamforming in UHR</vt:lpstr>
      <vt:lpstr>Introduction</vt:lpstr>
      <vt:lpstr>UL BF Limitations for a TB PPDU in 11ax/be</vt:lpstr>
      <vt:lpstr>Performance and Complexity</vt:lpstr>
      <vt:lpstr>Conclusions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shimi.shilo@huawei.com</dc:creator>
  <cp:lastModifiedBy>Shimi Shilo (TRC)</cp:lastModifiedBy>
  <cp:revision>1475</cp:revision>
  <cp:lastPrinted>1601-01-01T00:00:00Z</cp:lastPrinted>
  <dcterms:created xsi:type="dcterms:W3CDTF">2017-01-26T15:28:16Z</dcterms:created>
  <dcterms:modified xsi:type="dcterms:W3CDTF">2023-03-01T13:53:00Z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_2015_ms_pID_725343">
    <vt:lpwstr>(2)nezNH4k+hKVUna9//fAYy9ffZm6VyXH5q5TsLWf8znYBv9PR/fU6OexAGDXE+x7w1d5aWGox
6DIQFZ08YPz/DjXvG2MJuwHy5KPJMMTD8YeuE307ck6dGmyaEK1hpeKqIlTfGopC3SM8tGO3
bsmL/vOhPMB1yByBiU/PwYK9RTT0czM+jNKkFv72aVoXnTawzPoWMniSAv7/vJ7RA1Cowa1N
ckjPVBtN65EP9KbT9e</vt:lpwstr>
  </property>
  <property fmtid="{D5CDD505-2E9C-101B-9397-08002B2CF9AE}" pid="7" name="_2015_ms_pID_7253431">
    <vt:lpwstr>QRbYk5Ifgrp25/j5FogMIY7kRQx4HByic7FKcnv8D/s232LLHtPAlq
XLC9HWMflO+xaSLEGa406FWb9m9WOl24QJemqCfwW6avZwwrRa3Sbi0TAaPzD/AKCwv0tXMJ
26rLml99G4Up6/bXyXXv3MkKhwkBjX8fbtQDN/WKNZrhpCwcoWpco5BMXUVWjrYTb3xnZKPM
rIyJqDmLDUckaT0h</vt:lpwstr>
  </property>
</Properties>
</file>