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366" r:id="rId3"/>
    <p:sldId id="2367" r:id="rId4"/>
    <p:sldId id="2368" r:id="rId5"/>
    <p:sldId id="2369" r:id="rId6"/>
    <p:sldId id="2372" r:id="rId7"/>
    <p:sldId id="2371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499EC2-6B14-DE06-65C1-B79D17B196FE}" name="Cordeiro, Carlos" initials="CC" userId="S::carlos.cordeiro@intel.com::88fae4d8-0bc4-44b0-bd3b-95ac83b12c1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  <p:cmAuthor id="2" name="Arik Klein" initials="AK" lastIdx="1" clrIdx="1">
    <p:extLst>
      <p:ext uri="{19B8F6BF-5375-455C-9EA6-DF929625EA0E}">
        <p15:presenceInfo xmlns:p15="http://schemas.microsoft.com/office/powerpoint/2012/main" userId="Arik Kle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362" autoAdjust="0"/>
    <p:restoredTop sz="95226" autoAdjust="0"/>
  </p:normalViewPr>
  <p:slideViewPr>
    <p:cSldViewPr>
      <p:cViewPr varScale="1">
        <p:scale>
          <a:sx n="111" d="100"/>
          <a:sy n="111" d="100"/>
        </p:scale>
        <p:origin x="1158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ou, Laurent" userId="4453f93f-2ed2-46e8-bb8c-3237fbfdd40b" providerId="ADAL" clId="{3AECFE60-FA5C-4F0D-B40C-B6B609B91389}"/>
    <pc:docChg chg="undo custSel modSld modMainMaster">
      <pc:chgData name="Cariou, Laurent" userId="4453f93f-2ed2-46e8-bb8c-3237fbfdd40b" providerId="ADAL" clId="{3AECFE60-FA5C-4F0D-B40C-B6B609B91389}" dt="2023-01-20T01:00:04.722" v="40" actId="113"/>
      <pc:docMkLst>
        <pc:docMk/>
      </pc:docMkLst>
      <pc:sldChg chg="modSp mod">
        <pc:chgData name="Cariou, Laurent" userId="4453f93f-2ed2-46e8-bb8c-3237fbfdd40b" providerId="ADAL" clId="{3AECFE60-FA5C-4F0D-B40C-B6B609B91389}" dt="2023-01-20T00:59:11.218" v="14" actId="113"/>
        <pc:sldMkLst>
          <pc:docMk/>
          <pc:sldMk cId="993947514" sldId="2370"/>
        </pc:sldMkLst>
        <pc:spChg chg="mod">
          <ac:chgData name="Cariou, Laurent" userId="4453f93f-2ed2-46e8-bb8c-3237fbfdd40b" providerId="ADAL" clId="{3AECFE60-FA5C-4F0D-B40C-B6B609B91389}" dt="2023-01-20T00:59:11.218" v="14" actId="113"/>
          <ac:spMkLst>
            <pc:docMk/>
            <pc:sldMk cId="993947514" sldId="2370"/>
            <ac:spMk id="3" creationId="{49704FE9-C529-4EE0-8EB3-A5FAE48042EE}"/>
          </ac:spMkLst>
        </pc:spChg>
      </pc:sldChg>
      <pc:sldChg chg="modSp mod">
        <pc:chgData name="Cariou, Laurent" userId="4453f93f-2ed2-46e8-bb8c-3237fbfdd40b" providerId="ADAL" clId="{3AECFE60-FA5C-4F0D-B40C-B6B609B91389}" dt="2023-01-20T01:00:04.722" v="40" actId="113"/>
        <pc:sldMkLst>
          <pc:docMk/>
          <pc:sldMk cId="185555227" sldId="2371"/>
        </pc:sldMkLst>
        <pc:spChg chg="mod">
          <ac:chgData name="Cariou, Laurent" userId="4453f93f-2ed2-46e8-bb8c-3237fbfdd40b" providerId="ADAL" clId="{3AECFE60-FA5C-4F0D-B40C-B6B609B91389}" dt="2023-01-20T00:58:25.914" v="5" actId="1036"/>
          <ac:spMkLst>
            <pc:docMk/>
            <pc:sldMk cId="185555227" sldId="2371"/>
            <ac:spMk id="2" creationId="{4EFD632C-601A-4A94-BE59-470DF1046593}"/>
          </ac:spMkLst>
        </pc:spChg>
        <pc:spChg chg="mod">
          <ac:chgData name="Cariou, Laurent" userId="4453f93f-2ed2-46e8-bb8c-3237fbfdd40b" providerId="ADAL" clId="{3AECFE60-FA5C-4F0D-B40C-B6B609B91389}" dt="2023-01-20T01:00:04.722" v="40" actId="113"/>
          <ac:spMkLst>
            <pc:docMk/>
            <pc:sldMk cId="185555227" sldId="2371"/>
            <ac:spMk id="3" creationId="{6262CB8B-E68E-411E-B495-FF7C42892185}"/>
          </ac:spMkLst>
        </pc:spChg>
      </pc:sldChg>
      <pc:sldMasterChg chg="modSp mod">
        <pc:chgData name="Cariou, Laurent" userId="4453f93f-2ed2-46e8-bb8c-3237fbfdd40b" providerId="ADAL" clId="{3AECFE60-FA5C-4F0D-B40C-B6B609B91389}" dt="2023-01-20T00:58:15.968" v="0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3AECFE60-FA5C-4F0D-B40C-B6B609B91389}" dt="2023-01-20T00:58:15.968" v="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 least one mode of operation capable of improved </a:t>
            </a:r>
            <a:r>
              <a:rPr lang="en-US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support, compared to 802.11be, for applications with </a:t>
            </a:r>
            <a:r>
              <a:rPr lang="en-US" sz="1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stringent</a:t>
            </a:r>
            <a:r>
              <a:rPr lang="en-US" sz="1800" strike="sngStrike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worst</a:t>
            </a:r>
            <a:r>
              <a:rPr lang="en-US" sz="180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-case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latency and jitter </a:t>
            </a:r>
            <a:r>
              <a:rPr lang="en-US" sz="1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requirements</a:t>
            </a:r>
            <a:r>
              <a:rPr lang="en-US" sz="1800" strike="sngStrike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compared</a:t>
            </a:r>
            <a:r>
              <a:rPr lang="en-US" sz="180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to 802.11be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// i.e., avoid “worst-case”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582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Shimi Shilo et al,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802.11-23/0262r0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Reducing Latency &amp; </a:t>
            </a:r>
            <a:r>
              <a:rPr lang="en-US" altLang="en-US" dirty="0" smtClean="0"/>
              <a:t>Link </a:t>
            </a:r>
            <a:r>
              <a:rPr lang="en-US" altLang="en-US" dirty="0"/>
              <a:t>Adaptation</a:t>
            </a:r>
            <a:br>
              <a:rPr lang="en-US" altLang="en-US" dirty="0"/>
            </a:br>
            <a:r>
              <a:rPr lang="en-US" altLang="en-US" dirty="0"/>
              <a:t>Convergence Time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5897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2023-02-20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3553852"/>
              </p:ext>
            </p:extLst>
          </p:nvPr>
        </p:nvGraphicFramePr>
        <p:xfrm>
          <a:off x="466725" y="3171825"/>
          <a:ext cx="8210550" cy="258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Document" r:id="rId4" imgW="8557842" imgH="2778384" progId="Word.Document.8">
                  <p:embed/>
                </p:oleObj>
              </mc:Choice>
              <mc:Fallback>
                <p:oleObj name="Document" r:id="rId4" imgW="8557842" imgH="277838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725" y="3171825"/>
                        <a:ext cx="8210550" cy="2587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399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676400"/>
            <a:ext cx="8000999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Improved latency, </a:t>
            </a:r>
            <a:r>
              <a:rPr lang="en-US" sz="2000" dirty="0" smtClean="0">
                <a:solidFill>
                  <a:schemeClr val="tx1"/>
                </a:solidFill>
              </a:rPr>
              <a:t>reliability </a:t>
            </a:r>
            <a:r>
              <a:rPr lang="en-US" sz="2000" dirty="0">
                <a:solidFill>
                  <a:schemeClr val="tx1"/>
                </a:solidFill>
              </a:rPr>
              <a:t>and more efficient use of the spectrum are important goals of UHR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Link Adaptation (LA) is directly related to these </a:t>
            </a:r>
            <a:r>
              <a:rPr lang="en-US" sz="2000" dirty="0" smtClean="0">
                <a:solidFill>
                  <a:schemeClr val="tx1"/>
                </a:solidFill>
              </a:rPr>
              <a:t>aspects</a:t>
            </a:r>
            <a:endParaRPr lang="en-US" sz="20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Transmission </a:t>
            </a:r>
            <a:r>
              <a:rPr lang="en-US" sz="1600" dirty="0">
                <a:solidFill>
                  <a:schemeClr val="tx1"/>
                </a:solidFill>
              </a:rPr>
              <a:t>parameters are adapted </a:t>
            </a:r>
            <a:r>
              <a:rPr lang="en-US" sz="1600" dirty="0" smtClean="0">
                <a:solidFill>
                  <a:schemeClr val="tx1"/>
                </a:solidFill>
              </a:rPr>
              <a:t>to </a:t>
            </a:r>
            <a:r>
              <a:rPr lang="en-US" sz="1600" dirty="0">
                <a:solidFill>
                  <a:schemeClr val="tx1"/>
                </a:solidFill>
              </a:rPr>
              <a:t>(possibly changing) channel conditions, which improves the </a:t>
            </a:r>
            <a:r>
              <a:rPr lang="en-US" sz="1600" dirty="0" smtClean="0">
                <a:solidFill>
                  <a:schemeClr val="tx1"/>
                </a:solidFill>
              </a:rPr>
              <a:t>reliability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Reacting to changing conditions, in particular reducing MCS, limits impact on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Transmitting at highest possible rate (while maintaining some desired error or </a:t>
            </a:r>
            <a:r>
              <a:rPr lang="en-US" sz="1600" dirty="0" smtClean="0">
                <a:solidFill>
                  <a:schemeClr val="tx1"/>
                </a:solidFill>
              </a:rPr>
              <a:t>retransmission </a:t>
            </a:r>
            <a:r>
              <a:rPr lang="en-US" sz="1600" dirty="0">
                <a:solidFill>
                  <a:schemeClr val="tx1"/>
                </a:solidFill>
              </a:rPr>
              <a:t>rate) improves spectrum efficiency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Improvements to link adaptation have already been proposed for UHR and EHT, including: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Issues in the field related to link/rate adaptation 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Introduction of additional, finer MCS values [3]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In this contribution we recall existing issues &amp; limitations in practical link adaptation mechanisms, and propose that the group consider addressing them in UHR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Link Adaptation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6587"/>
            <a:ext cx="8229600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Link adaptation is a mechanism which adapts the transmission parameters (e.g. MCS, N_SS, allocated RU) to the link conditions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There are various approaches and solutions/implementations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The standard defines ‘tools’ which can be used (in an implementation-dependent manner) to determine how to adapt the transmission parameters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Example #1: an ACK (or B-ACK) indicates to the transmitter if the </a:t>
            </a:r>
            <a:r>
              <a:rPr lang="en-US" sz="1400" dirty="0" smtClean="0">
                <a:solidFill>
                  <a:schemeClr val="tx1"/>
                </a:solidFill>
              </a:rPr>
              <a:t>(individual </a:t>
            </a:r>
            <a:r>
              <a:rPr lang="en-US" sz="1400" dirty="0">
                <a:solidFill>
                  <a:schemeClr val="tx1"/>
                </a:solidFill>
              </a:rPr>
              <a:t>data or </a:t>
            </a:r>
            <a:r>
              <a:rPr lang="en-US" sz="1400" dirty="0" smtClean="0">
                <a:solidFill>
                  <a:schemeClr val="tx1"/>
                </a:solidFill>
              </a:rPr>
              <a:t>management) </a:t>
            </a:r>
            <a:r>
              <a:rPr lang="en-US" sz="1400" dirty="0">
                <a:solidFill>
                  <a:schemeClr val="tx1"/>
                </a:solidFill>
              </a:rPr>
              <a:t>frame was successfully decoded by the receiver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Example #2: the sounding mechanism can be used to solicit feedback with respect to the SNR per RU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Link adaptation is important for both downlink and uplink, since physical channels (including TX/RX chains) and transmission schemes (e.g. usage of BF) are not necessarily symmetric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In the uplink, TCP Acknowledgements (which constitute data </a:t>
            </a:r>
            <a:r>
              <a:rPr lang="en-US" sz="1400" dirty="0" smtClean="0">
                <a:solidFill>
                  <a:schemeClr val="tx1"/>
                </a:solidFill>
              </a:rPr>
              <a:t>MPDUs </a:t>
            </a:r>
            <a:r>
              <a:rPr lang="en-US" sz="1400" dirty="0">
                <a:solidFill>
                  <a:schemeClr val="tx1"/>
                </a:solidFill>
              </a:rPr>
              <a:t>in </a:t>
            </a:r>
            <a:r>
              <a:rPr lang="en-US" sz="1400" dirty="0" smtClean="0">
                <a:solidFill>
                  <a:schemeClr val="tx1"/>
                </a:solidFill>
              </a:rPr>
              <a:t>MAC) </a:t>
            </a:r>
            <a:r>
              <a:rPr lang="en-US" sz="1400" dirty="0">
                <a:solidFill>
                  <a:schemeClr val="tx1"/>
                </a:solidFill>
              </a:rPr>
              <a:t>are in many cases the bottleneck, since an unsuccessfully received TCP ACK leads to an immediate reduction in </a:t>
            </a:r>
            <a:r>
              <a:rPr lang="en-US" sz="1400" dirty="0" err="1" smtClean="0">
                <a:solidFill>
                  <a:schemeClr val="tx1"/>
                </a:solidFill>
              </a:rPr>
              <a:t>goodput</a:t>
            </a:r>
            <a:endParaRPr lang="en-US" sz="1400" strike="sngStrike" dirty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1"/>
                </a:solidFill>
              </a:rPr>
              <a:t>Transmission at lowest (and hence most robust) MCS is not a good solution, in most cases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2ADE63-690B-49C0-83DA-B79BD55BDC7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87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sz="2800" dirty="0"/>
              <a:t>Issues and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Some of the computations and measurements defined in the standard over the years, which are performed and fed back by the intended receivers, are not completely ‘trusted’ by the transmitters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For example: ELA, HLA, MCS feedback (MFB), SNR,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transmitter is accountable for the successful transfer of data to the receiver; however, the computations &amp; measurements </a:t>
            </a:r>
            <a:r>
              <a:rPr lang="en-US" sz="2000" dirty="0" smtClean="0">
                <a:solidFill>
                  <a:schemeClr val="tx1"/>
                </a:solidFill>
              </a:rPr>
              <a:t>are performed at </a:t>
            </a:r>
            <a:r>
              <a:rPr lang="en-US" sz="2000" dirty="0">
                <a:solidFill>
                  <a:schemeClr val="tx1"/>
                </a:solidFill>
              </a:rPr>
              <a:t>the receiver, and do not necessarily provide reliable indication of the expected performance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On the other hand, ACK-based mechanisms (e.g. Minstrel, AARF, etc.) that don’t rely on the </a:t>
            </a:r>
            <a:r>
              <a:rPr lang="en-US" sz="2000" dirty="0" smtClean="0">
                <a:solidFill>
                  <a:schemeClr val="tx1"/>
                </a:solidFill>
              </a:rPr>
              <a:t>receiver </a:t>
            </a:r>
            <a:r>
              <a:rPr lang="en-US" sz="2000" dirty="0">
                <a:solidFill>
                  <a:schemeClr val="tx1"/>
                </a:solidFill>
              </a:rPr>
              <a:t>lead to a very long convergence time (can reach 100s of </a:t>
            </a:r>
            <a:r>
              <a:rPr lang="en-US" sz="2000" dirty="0" err="1">
                <a:solidFill>
                  <a:schemeClr val="tx1"/>
                </a:solidFill>
              </a:rPr>
              <a:t>msec</a:t>
            </a:r>
            <a:r>
              <a:rPr lang="en-US" sz="2000" dirty="0">
                <a:solidFill>
                  <a:schemeClr val="tx1"/>
                </a:solidFill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This means that such mechanisms do not adapt fast to changes and do not use the spectrum resources very efficiently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2ADE63-690B-49C0-83DA-B79BD55BDC7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875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for new </a:t>
            </a:r>
            <a:r>
              <a:rPr lang="en-US" dirty="0" smtClean="0"/>
              <a:t>LA Enablers </a:t>
            </a:r>
            <a:r>
              <a:rPr lang="en-US" dirty="0"/>
              <a:t>in UHR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Based on the previous slides, we propose that new LA </a:t>
            </a:r>
            <a:r>
              <a:rPr lang="en-US" sz="2000" dirty="0" smtClean="0">
                <a:solidFill>
                  <a:schemeClr val="tx1"/>
                </a:solidFill>
              </a:rPr>
              <a:t>‘tools’ should </a:t>
            </a:r>
            <a:r>
              <a:rPr lang="en-US" sz="2000" dirty="0">
                <a:solidFill>
                  <a:schemeClr val="tx1"/>
                </a:solidFill>
              </a:rPr>
              <a:t>be developed in </a:t>
            </a:r>
            <a:r>
              <a:rPr lang="en-US" sz="2000" dirty="0" smtClean="0">
                <a:solidFill>
                  <a:schemeClr val="tx1"/>
                </a:solidFill>
              </a:rPr>
              <a:t>UHR; these tools </a:t>
            </a:r>
            <a:r>
              <a:rPr lang="en-US" sz="2000" dirty="0">
                <a:solidFill>
                  <a:schemeClr val="tx1"/>
                </a:solidFill>
              </a:rPr>
              <a:t>would </a:t>
            </a:r>
            <a:r>
              <a:rPr lang="en-US" sz="2000" dirty="0" smtClean="0">
                <a:solidFill>
                  <a:schemeClr val="tx1"/>
                </a:solidFill>
              </a:rPr>
              <a:t>allow adaptation of the transmission parameters based on the </a:t>
            </a:r>
            <a:r>
              <a:rPr lang="en-US" sz="2000" dirty="0">
                <a:solidFill>
                  <a:schemeClr val="tx1"/>
                </a:solidFill>
              </a:rPr>
              <a:t>expected </a:t>
            </a:r>
            <a:r>
              <a:rPr lang="en-US" sz="2000" dirty="0" smtClean="0">
                <a:solidFill>
                  <a:schemeClr val="tx1"/>
                </a:solidFill>
              </a:rPr>
              <a:t>performance</a:t>
            </a: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group should work on finding link performance metrics and their reporting mechanisms that would address the issues and challenges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Important goals </a:t>
            </a:r>
            <a:r>
              <a:rPr lang="en-US" sz="2000">
                <a:solidFill>
                  <a:schemeClr val="tx1"/>
                </a:solidFill>
              </a:rPr>
              <a:t>are </a:t>
            </a:r>
            <a:r>
              <a:rPr lang="en-US" sz="2000" smtClean="0">
                <a:solidFill>
                  <a:schemeClr val="tx1"/>
                </a:solidFill>
              </a:rPr>
              <a:t>clearly</a:t>
            </a:r>
            <a:r>
              <a:rPr lang="en-US" sz="2000" smtClean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shortening convergence </a:t>
            </a:r>
            <a:r>
              <a:rPr lang="en-US" sz="2000" dirty="0" smtClean="0">
                <a:solidFill>
                  <a:schemeClr val="tx1"/>
                </a:solidFill>
              </a:rPr>
              <a:t>time </a:t>
            </a:r>
            <a:r>
              <a:rPr lang="en-IL" sz="2000" dirty="0" smtClean="0">
                <a:solidFill>
                  <a:schemeClr val="tx1"/>
                </a:solidFill>
              </a:rPr>
              <a:t>–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orders of magnitude shorter than existing ACK-based link adaptation mechanisms, as well as reducing latency (particularly when channel conditions are getting worse)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F19B43-3AA8-4C11-8754-1F0C910F591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640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1132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Link </a:t>
            </a:r>
            <a:r>
              <a:rPr lang="en-US" sz="2000" dirty="0">
                <a:solidFill>
                  <a:schemeClr val="tx1"/>
                </a:solidFill>
              </a:rPr>
              <a:t>adaptation is </a:t>
            </a:r>
            <a:r>
              <a:rPr lang="en-US" sz="2000" dirty="0" smtClean="0">
                <a:solidFill>
                  <a:schemeClr val="tx1"/>
                </a:solidFill>
              </a:rPr>
              <a:t>an important mechanism in both DL </a:t>
            </a:r>
            <a:r>
              <a:rPr lang="en-US" sz="2000" dirty="0">
                <a:solidFill>
                  <a:schemeClr val="tx1"/>
                </a:solidFill>
              </a:rPr>
              <a:t>and </a:t>
            </a:r>
            <a:r>
              <a:rPr lang="en-US" sz="2000" dirty="0" smtClean="0">
                <a:solidFill>
                  <a:schemeClr val="tx1"/>
                </a:solidFill>
              </a:rPr>
              <a:t>UL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The physical </a:t>
            </a:r>
            <a:r>
              <a:rPr lang="en-US" sz="1600" dirty="0">
                <a:solidFill>
                  <a:schemeClr val="tx1"/>
                </a:solidFill>
              </a:rPr>
              <a:t>channels </a:t>
            </a:r>
            <a:r>
              <a:rPr lang="en-US" sz="1600" dirty="0" smtClean="0">
                <a:solidFill>
                  <a:schemeClr val="tx1"/>
                </a:solidFill>
              </a:rPr>
              <a:t>and </a:t>
            </a:r>
            <a:r>
              <a:rPr lang="en-US" sz="1600" dirty="0">
                <a:solidFill>
                  <a:schemeClr val="tx1"/>
                </a:solidFill>
              </a:rPr>
              <a:t>transmission schemes </a:t>
            </a:r>
            <a:r>
              <a:rPr lang="en-US" sz="1600" dirty="0" smtClean="0">
                <a:solidFill>
                  <a:schemeClr val="tx1"/>
                </a:solidFill>
              </a:rPr>
              <a:t>are </a:t>
            </a:r>
            <a:r>
              <a:rPr lang="en-US" sz="1600" dirty="0">
                <a:solidFill>
                  <a:schemeClr val="tx1"/>
                </a:solidFill>
              </a:rPr>
              <a:t>not necessarily symmetric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transmitter is </a:t>
            </a:r>
            <a:r>
              <a:rPr lang="en-US" sz="2000" dirty="0" smtClean="0">
                <a:solidFill>
                  <a:schemeClr val="tx1"/>
                </a:solidFill>
              </a:rPr>
              <a:t>the one entity that is accountable </a:t>
            </a:r>
            <a:r>
              <a:rPr lang="en-US" sz="2000" dirty="0">
                <a:solidFill>
                  <a:schemeClr val="tx1"/>
                </a:solidFill>
              </a:rPr>
              <a:t>for the successful transfer of data to the receiver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current computations &amp; measurements </a:t>
            </a:r>
            <a:r>
              <a:rPr lang="en-US" sz="1600" dirty="0" smtClean="0">
                <a:solidFill>
                  <a:schemeClr val="tx1"/>
                </a:solidFill>
              </a:rPr>
              <a:t>(SNR, ELA</a:t>
            </a:r>
            <a:r>
              <a:rPr lang="en-US" sz="1600" dirty="0">
                <a:solidFill>
                  <a:schemeClr val="tx1"/>
                </a:solidFill>
              </a:rPr>
              <a:t>, HLA, etc.) are performed at the receiver, and do not necessarily provide reliable indication of the expected performance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On the other hand, ACK-based </a:t>
            </a:r>
            <a:r>
              <a:rPr lang="en-US" sz="1600" dirty="0">
                <a:solidFill>
                  <a:schemeClr val="tx1"/>
                </a:solidFill>
              </a:rPr>
              <a:t>mechanisms (e.g. Minstrel, AARF, etc.) that </a:t>
            </a:r>
            <a:r>
              <a:rPr lang="en-US" sz="1600" dirty="0" smtClean="0">
                <a:solidFill>
                  <a:schemeClr val="tx1"/>
                </a:solidFill>
              </a:rPr>
              <a:t>do reflect the performance, </a:t>
            </a:r>
            <a:r>
              <a:rPr lang="en-US" sz="1600" dirty="0">
                <a:solidFill>
                  <a:schemeClr val="tx1"/>
                </a:solidFill>
              </a:rPr>
              <a:t>lead to a very long convergence time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We propose that the group work on developing new metrics &amp; mechanisms for LA in UHR</a:t>
            </a:r>
            <a:endParaRPr lang="en-US" sz="20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Reported metrics that are based </a:t>
            </a:r>
            <a:r>
              <a:rPr lang="en-US" sz="1600" dirty="0">
                <a:solidFill>
                  <a:schemeClr val="tx1"/>
                </a:solidFill>
              </a:rPr>
              <a:t>on the expected </a:t>
            </a:r>
            <a:r>
              <a:rPr lang="en-US" sz="1600" dirty="0" smtClean="0">
                <a:solidFill>
                  <a:schemeClr val="tx1"/>
                </a:solidFill>
              </a:rPr>
              <a:t>performance, and would allow the transmitter to adapt transmission parameters</a:t>
            </a:r>
            <a:endParaRPr lang="en-US" sz="16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Goals should be latency reduction and short convergence time – </a:t>
            </a:r>
            <a:r>
              <a:rPr lang="en-US" sz="1600" dirty="0" smtClean="0">
                <a:solidFill>
                  <a:schemeClr val="tx1"/>
                </a:solidFill>
              </a:rPr>
              <a:t>significantly (orders of magnitude) shorter than existing mechanisms</a:t>
            </a:r>
            <a:endParaRPr lang="en-US" sz="16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F19B43-3AA8-4C11-8754-1F0C910F591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201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D632C-601A-4A94-BE59-470DF1046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382587"/>
            <a:ext cx="7770813" cy="1065213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2CB8B-E68E-411E-B495-FF7C42892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275" y="1266825"/>
            <a:ext cx="7770813" cy="4468812"/>
          </a:xfrm>
        </p:spPr>
        <p:txBody>
          <a:bodyPr/>
          <a:lstStyle/>
          <a:p>
            <a:pPr marL="0" indent="0"/>
            <a:r>
              <a:rPr lang="en-US" sz="1800" dirty="0"/>
              <a:t>[1] 11-23/0028r6: PAR Discussion (Laurent </a:t>
            </a:r>
            <a:r>
              <a:rPr lang="en-US" sz="1800" dirty="0" err="1"/>
              <a:t>Cariou</a:t>
            </a:r>
            <a:r>
              <a:rPr lang="en-US" sz="1800" dirty="0"/>
              <a:t>)</a:t>
            </a:r>
          </a:p>
          <a:p>
            <a:pPr marL="0" indent="0"/>
            <a:r>
              <a:rPr lang="en-US" sz="1800" dirty="0"/>
              <a:t>[2] 11-23/0011r0: Considerations on the Enhanced Link Adaptation (</a:t>
            </a:r>
            <a:r>
              <a:rPr lang="en-US" sz="1800" dirty="0" err="1"/>
              <a:t>Xiaogang</a:t>
            </a:r>
            <a:r>
              <a:rPr lang="en-US" sz="1800" dirty="0"/>
              <a:t> Chen et al)</a:t>
            </a:r>
          </a:p>
          <a:p>
            <a:pPr marL="0" indent="0"/>
            <a:r>
              <a:rPr lang="en-US" sz="1800" dirty="0"/>
              <a:t>[3] 11-20/0083r0: </a:t>
            </a:r>
            <a:r>
              <a:rPr lang="en-GB" sz="1800" dirty="0"/>
              <a:t>Impacts of MCS set expansion on 11be link adaptation</a:t>
            </a:r>
            <a:r>
              <a:rPr lang="en-US" sz="1800" dirty="0"/>
              <a:t> (Yan Zhang et al)</a:t>
            </a: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F97BCA-45DD-4287-90E1-78F609E95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2AEE9-6CD3-4622-8834-6936F11145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AA33A42-9EA7-489B-9B19-AA66FDDE84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55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110956</TotalTime>
  <Words>916</Words>
  <Application>Microsoft Office PowerPoint</Application>
  <PresentationFormat>On-screen Show (4:3)</PresentationFormat>
  <Paragraphs>75</Paragraphs>
  <Slides>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Reducing Latency &amp; Link Adaptation Convergence Time</vt:lpstr>
      <vt:lpstr>Introduction</vt:lpstr>
      <vt:lpstr>Link Adaptation Overview</vt:lpstr>
      <vt:lpstr>Issues and Challenges</vt:lpstr>
      <vt:lpstr>Need for new LA Enablers in UHR</vt:lpstr>
      <vt:lpstr>Conclusions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shimi.shilo@huawei.com</dc:creator>
  <cp:lastModifiedBy>Shimi Shilo (TRC)</cp:lastModifiedBy>
  <cp:revision>1471</cp:revision>
  <cp:lastPrinted>1601-01-01T00:00:00Z</cp:lastPrinted>
  <dcterms:created xsi:type="dcterms:W3CDTF">2017-01-26T15:28:16Z</dcterms:created>
  <dcterms:modified xsi:type="dcterms:W3CDTF">2023-05-11T12:41:38Z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_2015_ms_pID_725343">
    <vt:lpwstr>(2)3HcTSjYkiRMk3n97I/BTLq0BKdpACGYbYXi67u38L695kFoKaEMqSzH5VbD2jfWEF1U1wqHc
gyf2janO8+rlDfxhtB7yEsYcaCetmhYqoSlLFn9azpLuJIhspIph1muJbPORwfiNjQids4a6
HPZoLboWynGHvs0r1puaRIUgW19UdrHWcJKqmnKLb5riegbSq92k0crEfkk7cBvmv8OIyEJZ
pDdlzr6d8kjw2F65Ls</vt:lpwstr>
  </property>
  <property fmtid="{D5CDD505-2E9C-101B-9397-08002B2CF9AE}" pid="7" name="_2015_ms_pID_7253431">
    <vt:lpwstr>DpWVdHjZ1zDoyR030Qus6r5BAsHKFsS5tZI68yYT/1F9VIWxWqA6jD
eDst+fGcK+gNwsOG0ppn+x5m14ynMSxsCJZBmJGAwTQ4mHstwrNbiO9DJZOLJmsvsXxr8sZt
zEeB1vjFuy0dJTdhUMm2mHFHHbFlibJeCAgfyWQ6VCcmr9Y65r1K4OrC9ZmjagwEzWc=</vt:lpwstr>
  </property>
</Properties>
</file>