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64" r:id="rId9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71" d="100"/>
          <a:sy n="171" d="100"/>
        </p:scale>
        <p:origin x="184" y="168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802.11-22/0255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March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802.11-22/0255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802.11-22/0255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802.11-22/0255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802.11-22/0255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802.11-22/2032r0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Coex</a:t>
            </a:r>
            <a:r>
              <a:rPr lang="en-GB" dirty="0"/>
              <a:t> SC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2023-03-17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912886"/>
              </p:ext>
            </p:extLst>
          </p:nvPr>
        </p:nvGraphicFramePr>
        <p:xfrm>
          <a:off x="1524000" y="1707654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514600" progId="Word.Document.8">
                  <p:embed/>
                </p:oleObj>
              </mc:Choice>
              <mc:Fallback>
                <p:oleObj name="Doc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07654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Coex</a:t>
            </a:r>
            <a:r>
              <a:rPr lang="en-GB" dirty="0"/>
              <a:t> SC (Coexistence Standing Committee) for March 2023.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3773D-E22D-C1B6-57EE-074DAB0D9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 Administrative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C7C85-6BE3-212F-D87D-ECFA3C58A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19622"/>
            <a:ext cx="7770813" cy="3084910"/>
          </a:xfrm>
        </p:spPr>
        <p:txBody>
          <a:bodyPr/>
          <a:lstStyle/>
          <a:p>
            <a:r>
              <a:rPr lang="en-US" sz="1600" dirty="0"/>
              <a:t>Election of Vice Chairs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Richard Kennedy (Bluetooth SIG), 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Manish Kumar (NXP)</a:t>
            </a:r>
          </a:p>
          <a:p>
            <a:pPr marL="0" indent="0"/>
            <a:r>
              <a:rPr lang="en-US" sz="1600" dirty="0"/>
              <a:t>elected as </a:t>
            </a:r>
            <a:r>
              <a:rPr lang="en-US" sz="1600" dirty="0" err="1"/>
              <a:t>Coex</a:t>
            </a:r>
            <a:r>
              <a:rPr lang="en-US" sz="1600" dirty="0"/>
              <a:t> SC Vice Chairs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Transition to member-contribution-driven process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First round identifying main discussion topics for the near future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ETSI BRAN EN 303 687 (6 GHz)  &amp;  EN 301 893 (5 GHz)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Bluetooth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Coexistence between 802.11 and 802.15 (15.4ab and 15.6ma (UWB))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5DA6BA-2053-7F9F-ACBB-024FB0ECD2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9DCDC-419E-D708-58CB-4F38A04FC3A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0F6750-21FF-3A43-F1A2-525CC66419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0064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 – Technical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b="0" dirty="0">
                <a:latin typeface="Helvetica" pitchFamily="2" charset="0"/>
              </a:rPr>
              <a:t>ETSI BRAN Update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ETSI TC BRAN approved a second ENAP for </a:t>
            </a:r>
            <a:r>
              <a:rPr lang="en-GB" sz="160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EN 303 687 </a:t>
            </a: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(</a:t>
            </a:r>
            <a:r>
              <a:rPr lang="en-GB" sz="160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6 GHz WAS/RLAN</a:t>
            </a: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no recirculation for EN 303 687 as comments beyond the ones received during the initial ENAP were resolved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These initial comment did come trough the European Commission's HASTAC</a:t>
            </a:r>
            <a:br>
              <a:rPr lang="en-GB" sz="1400" dirty="0"/>
            </a:br>
            <a:r>
              <a:rPr lang="en-GB" sz="14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(Harmonised Standard (HS) Technical Advisory Consultants) 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ETSI TC BRAN approved a second HASTAC review and the initial ENAP for </a:t>
            </a:r>
            <a:r>
              <a:rPr lang="en-GB" sz="160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EN 303 753 </a:t>
            </a: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(</a:t>
            </a:r>
            <a:r>
              <a:rPr lang="en-GB" sz="160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Wideband Data Transmission Systems </a:t>
            </a: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(WDTS) for Mobile and Fixed Radio Equipment operating in the </a:t>
            </a:r>
            <a:r>
              <a:rPr lang="en-GB" sz="160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57 GHz to 71 GHz band</a:t>
            </a: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Because of a lack of consensus regarding a specific aspect of </a:t>
            </a:r>
            <a:r>
              <a:rPr lang="en-GB" sz="160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EN 301</a:t>
            </a:r>
            <a:br>
              <a:rPr lang="en-GB" sz="1600" dirty="0"/>
            </a:br>
            <a:r>
              <a:rPr lang="en-GB" sz="160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893</a:t>
            </a: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(</a:t>
            </a:r>
            <a:r>
              <a:rPr lang="en-GB" sz="160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5 GHz WAS/RLAN</a:t>
            </a: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), this draft HS was not sent for ENAP.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595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 – Technical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r>
              <a:rPr lang="en-GB" sz="1600" b="0" dirty="0">
                <a:latin typeface="Helvetica" pitchFamily="2" charset="0"/>
              </a:rPr>
              <a:t>Bluetooth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dirty="0">
                <a:latin typeface="Helvetica" pitchFamily="2" charset="0"/>
              </a:rPr>
              <a:t>Received presentation of Bluetooth SIG plans to use / share 6 GHz band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dirty="0">
                <a:latin typeface="Helvetica" pitchFamily="2" charset="0"/>
              </a:rPr>
              <a:t>Intend to present / discuss technical approaches with 802.11 </a:t>
            </a:r>
            <a:r>
              <a:rPr lang="en-GB" sz="1600" b="0" dirty="0" err="1">
                <a:latin typeface="Helvetica" pitchFamily="2" charset="0"/>
              </a:rPr>
              <a:t>Coex</a:t>
            </a:r>
            <a:r>
              <a:rPr lang="en-GB" sz="1600" b="0" dirty="0">
                <a:latin typeface="Helvetica" pitchFamily="2" charset="0"/>
              </a:rPr>
              <a:t> SC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latin typeface="Helvetica" pitchFamily="2" charset="0"/>
              </a:rPr>
              <a:t>Bluetooth SIG members will bring a Work Item request to BRAN #119 to further support narrow band technologies in 6 GHz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latin typeface="Helvetica" pitchFamily="2" charset="0"/>
              </a:rPr>
              <a:t>Further technical submission planned for May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286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 – Technical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r>
              <a:rPr lang="en-US" sz="1600" b="0" dirty="0">
                <a:latin typeface="Helvetica" pitchFamily="2" charset="0"/>
              </a:rPr>
              <a:t>Narrow Band / </a:t>
            </a:r>
            <a:r>
              <a:rPr lang="en-US" sz="1600" b="0" dirty="0" err="1">
                <a:latin typeface="Helvetica" pitchFamily="2" charset="0"/>
              </a:rPr>
              <a:t>WiFi</a:t>
            </a:r>
            <a:r>
              <a:rPr lang="en-US" sz="1600" b="0" dirty="0">
                <a:latin typeface="Helvetica" pitchFamily="2" charset="0"/>
              </a:rPr>
              <a:t> </a:t>
            </a:r>
            <a:r>
              <a:rPr lang="en-US" sz="1600" b="0" dirty="0" err="1">
                <a:latin typeface="Helvetica" pitchFamily="2" charset="0"/>
              </a:rPr>
              <a:t>Coexistance</a:t>
            </a:r>
            <a:endParaRPr lang="en-US" sz="1600" b="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latin typeface="Helvetica" pitchFamily="2" charset="0"/>
              </a:rPr>
              <a:t>Simulation results on effect of different NB channel access mechanisms on NB-</a:t>
            </a:r>
            <a:r>
              <a:rPr lang="en-US" sz="1600" b="0" dirty="0" err="1">
                <a:latin typeface="Helvetica" pitchFamily="2" charset="0"/>
              </a:rPr>
              <a:t>WiFi</a:t>
            </a:r>
            <a:r>
              <a:rPr lang="en-US" sz="1600" b="0" dirty="0">
                <a:latin typeface="Helvetica" pitchFamily="2" charset="0"/>
              </a:rPr>
              <a:t> coexistence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latin typeface="Helvetica" pitchFamily="2" charset="0"/>
              </a:rPr>
              <a:t>Results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Enhanced Detect and Avoid (</a:t>
            </a:r>
            <a:r>
              <a:rPr lang="en-US" dirty="0" err="1"/>
              <a:t>eDAA</a:t>
            </a:r>
            <a:r>
              <a:rPr lang="en-US" dirty="0"/>
              <a:t>) was proposed in ETSI BRAN as an enhanced version of DAA as defined in EN 300 328 (2.4 GHz) appears to be suboptimal as a coexistence mechanism, for Wi-Fi/NB and possibly also for NB/NB coexistence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Listen before talk (LBT) based schemes perform better; could be based on the LBT for Frame Based Equipment (FBE) as defined in EN 303 687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Further enhancements feasible</a:t>
            </a:r>
            <a:endParaRPr lang="en-GB" sz="1600" b="0" dirty="0">
              <a:latin typeface="Helvetica" pitchFamily="2" charset="0"/>
            </a:endParaRPr>
          </a:p>
          <a:p>
            <a:endParaRPr lang="en-GB" sz="1600" b="0" dirty="0">
              <a:latin typeface="Helvetica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257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67FC8-5102-04C9-293D-6871BF2C2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for next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D32E5-AD5B-D752-8877-A9B11473C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Receive updates from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ETSI BRAN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Bluetooth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Discuss further interaction </a:t>
            </a:r>
            <a:r>
              <a:rPr lang="en-US" sz="1800" dirty="0"/>
              <a:t>802.11 and 802.15 (15.4ab and 15.6ma (UWB))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Further NB discussion (tbc).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Other – feel free to contact the Chair if you would like to make a presentation on any additional coexistence topic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3A2ED2-2180-540A-C8C5-5D1B968D01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48645-2FA8-3DB1-4CF1-EB89C5974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AA66911-27FE-C9E8-C357-0EAC6A1B26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004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References for this week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11-23/0254</a:t>
            </a:r>
          </a:p>
          <a:p>
            <a:r>
              <a:rPr lang="en-US" dirty="0"/>
              <a:t>Meeting / Chair’s Slide Deck:		11-23/0449</a:t>
            </a:r>
          </a:p>
          <a:p>
            <a:r>
              <a:rPr lang="en-US" dirty="0"/>
              <a:t>Meeting minutes:					11-23/0484</a:t>
            </a:r>
          </a:p>
          <a:p>
            <a:r>
              <a:rPr lang="en-US" dirty="0"/>
              <a:t>Snapshot Slide:						11-23/0253</a:t>
            </a:r>
          </a:p>
          <a:p>
            <a:r>
              <a:rPr lang="en-US" dirty="0"/>
              <a:t>Closing report:						11-23/0255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1089</TotalTime>
  <Words>610</Words>
  <Application>Microsoft Macintosh PowerPoint</Application>
  <PresentationFormat>On-screen Show (16:9)</PresentationFormat>
  <Paragraphs>89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Helvetica</vt:lpstr>
      <vt:lpstr>Times New Roman</vt:lpstr>
      <vt:lpstr>802-11-Submission-Koden-TI-plain</vt:lpstr>
      <vt:lpstr>Microsoft Word 97 - 2004 Document</vt:lpstr>
      <vt:lpstr>Coex SC Closing Report</vt:lpstr>
      <vt:lpstr>Abstract</vt:lpstr>
      <vt:lpstr>Coex SC Administrative Items</vt:lpstr>
      <vt:lpstr>Coex SC – Technical discussions</vt:lpstr>
      <vt:lpstr>Coex SC – Technical discussions</vt:lpstr>
      <vt:lpstr>Coex SC – Technical discussions</vt:lpstr>
      <vt:lpstr>Topics for next meeting</vt:lpstr>
      <vt:lpstr>References for this week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Emmelmann, Marc</cp:lastModifiedBy>
  <cp:revision>85</cp:revision>
  <cp:lastPrinted>1601-01-01T00:00:00Z</cp:lastPrinted>
  <dcterms:created xsi:type="dcterms:W3CDTF">2019-09-17T07:48:51Z</dcterms:created>
  <dcterms:modified xsi:type="dcterms:W3CDTF">2023-03-16T22:17:41Z</dcterms:modified>
  <cp:category/>
</cp:coreProperties>
</file>