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2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802.11-23/0253r0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March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802.11-23/0253r0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SELF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802.11-23/0253r0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802.11-23/0253r0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802.11-23/0253r0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SELF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802.11-23/0253r0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Coex</a:t>
            </a:r>
            <a:r>
              <a:rPr lang="en-GB" dirty="0"/>
              <a:t> SC Snapshot March 2023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317042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for the Coexistence Standing Committee (</a:t>
            </a:r>
            <a:r>
              <a:rPr lang="en-GB" dirty="0" err="1"/>
              <a:t>Coex</a:t>
            </a:r>
            <a:r>
              <a:rPr lang="en-GB" dirty="0"/>
              <a:t> SC) for the March 2023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Coex</a:t>
            </a:r>
            <a:r>
              <a:rPr lang="en-GB" dirty="0"/>
              <a:t> SC (Coexistence) – March 2023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GB" dirty="0"/>
              <a:t>Meeting slots: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Wednesday 16:00 – 18:00h (PM2)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Agenda items / discussion topics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Election of Vice Chair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Discussion of modus operandi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Bluetooth 6GHz Update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802.15 UWB in 5 GHz and 6 GHz activities</a:t>
            </a:r>
            <a:r>
              <a:rPr lang="en-GB" dirty="0">
                <a:sym typeface="Wingdings" pitchFamily="2" charset="2"/>
              </a:rPr>
              <a:t> (</a:t>
            </a:r>
            <a:r>
              <a:rPr lang="en-GB" dirty="0"/>
              <a:t>TGs 15.4ab and 15.6ma)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Agenda: 11-23/0254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138</Words>
  <Application>Microsoft Macintosh PowerPoint</Application>
  <PresentationFormat>Widescreen</PresentationFormat>
  <Paragraphs>37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Office Theme</vt:lpstr>
      <vt:lpstr>Microsoft Word 97 - 2004 Document</vt:lpstr>
      <vt:lpstr>Coex SC Snapshot March 2023</vt:lpstr>
      <vt:lpstr>Abstract</vt:lpstr>
      <vt:lpstr>Coex SC (Coexistence) – March 2023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Snapshot March 2023</dc:title>
  <dc:creator>Emmelmann, Marc</dc:creator>
  <cp:lastModifiedBy>Emmelmann, Marc</cp:lastModifiedBy>
  <cp:revision>2</cp:revision>
  <cp:lastPrinted>1601-01-01T00:00:00Z</cp:lastPrinted>
  <dcterms:created xsi:type="dcterms:W3CDTF">2023-03-12T05:55:52Z</dcterms:created>
  <dcterms:modified xsi:type="dcterms:W3CDTF">2023-03-12T06:17:49Z</dcterms:modified>
</cp:coreProperties>
</file>