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2" r:id="rId17"/>
    <p:sldId id="308" r:id="rId18"/>
    <p:sldId id="297" r:id="rId19"/>
    <p:sldId id="2391" r:id="rId20"/>
    <p:sldId id="2390" r:id="rId21"/>
    <p:sldId id="2370"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05" d="100"/>
          <a:sy n="105" d="100"/>
        </p:scale>
        <p:origin x="150"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9073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802.11-23/0247r1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8875557" y="6475413"/>
            <a:ext cx="2478243"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err="1">
                <a:solidFill>
                  <a:srgbClr val="000000"/>
                </a:solidFill>
              </a:rPr>
              <a:t>M</a:t>
            </a:r>
            <a:r>
              <a:rPr lang="en-GB" sz="1200" dirty="0" err="1">
                <a:solidFill>
                  <a:srgbClr val="000000"/>
                </a:solidFill>
                <a:latin typeface="Calibri" panose="020F0502020204030204" pitchFamily="34" charset="0"/>
                <a:cs typeface="Calibri" panose="020F0502020204030204" pitchFamily="34" charset="0"/>
              </a:rPr>
              <a:t>á</a:t>
            </a:r>
            <a:r>
              <a:rPr lang="en-GB" sz="1200" dirty="0" err="1">
                <a:solidFill>
                  <a:srgbClr val="000000"/>
                </a:solidFill>
              </a:rPr>
              <a:t>rk</a:t>
            </a:r>
            <a:r>
              <a:rPr lang="en-GB" sz="1200" dirty="0">
                <a:solidFill>
                  <a:srgbClr val="000000"/>
                </a:solidFill>
              </a:rPr>
              <a:t> </a:t>
            </a:r>
            <a:r>
              <a:rPr lang="en-GB" sz="1200" dirty="0">
                <a:solidFill>
                  <a:srgbClr val="000000"/>
                </a:solidFill>
                <a:latin typeface="MT Extra" panose="05050102010205020202" pitchFamily="18" charset="2"/>
              </a:rPr>
              <a:t>Hamilton</a:t>
            </a:r>
            <a:r>
              <a:rPr lang="en-GB" sz="1200" dirty="0">
                <a:solidFill>
                  <a:srgbClr val="000000"/>
                </a:solidFill>
              </a:rPr>
              <a:t>,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51-10-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9-04-00bh-cr-for-sta-generated-id.docx" TargetMode="Externa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4-00bh-cc41-comments-against-d0-2.xls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0925-03-00bh-maad-text-for-tgbh-draft-0-2.docx" TargetMode="External"/><Relationship Id="rId3" Type="http://schemas.openxmlformats.org/officeDocument/2006/relationships/hyperlink" Target="https://mentor.ieee.org/802.11/dcn/23/11-23-0119-05-00bh-way-ahead-decisions.pptx" TargetMode="External"/><Relationship Id="rId7"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2/11-22-1084-01-00bh-sta-id-opt-in.ppt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2013-01-00bh-id-encoding-in-pre-schemes.pptx" TargetMode="External"/><Relationship Id="rId10" Type="http://schemas.openxmlformats.org/officeDocument/2006/relationships/hyperlink" Target="https://mentor.ieee.org/802.11/dcn/22/11-22-1079-08-00bh-cr-for-sta-generated-id.docx" TargetMode="External"/><Relationship Id="rId4" Type="http://schemas.openxmlformats.org/officeDocument/2006/relationships/hyperlink" Target="https://mentor.ieee.org/802.11/dcn/23/11-23-0022-01-00bh-use-case-for-owe-mode.pptx" TargetMode="External"/><Relationship Id="rId9" Type="http://schemas.openxmlformats.org/officeDocument/2006/relationships/hyperlink" Target="https://mentor.ieee.org/802.11/dcn/22/11-22-1585-00-00bh-multiple-schemes-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TGbh-agenda-2023-Feb-28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83"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28 Feb 2023</a:t>
            </a:r>
            <a:endParaRPr lang="en-GB" sz="3600" dirty="0"/>
          </a:p>
        </p:txBody>
      </p:sp>
      <p:sp>
        <p:nvSpPr>
          <p:cNvPr id="4098" name="Rectangle 2"/>
          <p:cNvSpPr>
            <a:spLocks noGrp="1" noChangeArrowheads="1"/>
          </p:cNvSpPr>
          <p:nvPr>
            <p:ph idx="1"/>
          </p:nvPr>
        </p:nvSpPr>
        <p:spPr>
          <a:xfrm>
            <a:off x="533400" y="1371600"/>
            <a:ext cx="112014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23)</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a:t>
            </a:r>
            <a:r>
              <a:rPr lang="en-US" b="0" dirty="0">
                <a:highlight>
                  <a:srgbClr val="FFFF00"/>
                </a:highlight>
                <a:hlinkClick r:id="rId4"/>
              </a:rPr>
              <a:t>14</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Discussion on way forward:</a:t>
            </a:r>
          </a:p>
          <a:p>
            <a:pPr marL="857250" lvl="1" indent="-457200">
              <a:lnSpc>
                <a:spcPct val="90000"/>
              </a:lnSpc>
              <a:spcBef>
                <a:spcPts val="0"/>
              </a:spcBef>
              <a:spcAft>
                <a:spcPts val="600"/>
              </a:spcAft>
              <a:buFont typeface="Arial" panose="020B0604020202020204" pitchFamily="34" charset="0"/>
              <a:buChar char="•"/>
              <a:defRPr/>
            </a:pPr>
            <a:r>
              <a:rPr lang="en-US" dirty="0"/>
              <a:t>Technical comments/corrections on RRCM proposal: </a:t>
            </a:r>
            <a:r>
              <a:rPr lang="en-US" dirty="0">
                <a:hlinkClick r:id="rId6"/>
              </a:rPr>
              <a:t>11-22/1079r4</a:t>
            </a:r>
            <a:r>
              <a:rPr lang="en-US" dirty="0"/>
              <a:t>  (NOTE REVISION),</a:t>
            </a:r>
            <a:r>
              <a:rPr lang="en-US" u="sng" dirty="0"/>
              <a:t> Option 1</a:t>
            </a:r>
          </a:p>
          <a:p>
            <a:pPr marL="857250" lvl="1" indent="-457200">
              <a:lnSpc>
                <a:spcPct val="90000"/>
              </a:lnSpc>
              <a:spcBef>
                <a:spcPts val="0"/>
              </a:spcBef>
              <a:spcAft>
                <a:spcPts val="600"/>
              </a:spcAft>
              <a:buFont typeface="Arial" panose="020B0604020202020204" pitchFamily="34" charset="0"/>
              <a:buChar char="•"/>
              <a:defRPr/>
            </a:pPr>
            <a:r>
              <a:rPr lang="en-US" dirty="0"/>
              <a:t>Motion #14 on RRCM proposal (</a:t>
            </a:r>
            <a:r>
              <a:rPr lang="en-US" dirty="0">
                <a:hlinkClick r:id="rId7"/>
              </a:rPr>
              <a:t>11-22/0651r10</a:t>
            </a:r>
            <a:r>
              <a:rPr lang="en-US" dirty="0"/>
              <a:t>, slide 24)</a:t>
            </a:r>
          </a:p>
          <a:p>
            <a:pPr marL="857250" lvl="1" indent="-457200">
              <a:lnSpc>
                <a:spcPct val="90000"/>
              </a:lnSpc>
              <a:spcBef>
                <a:spcPts val="0"/>
              </a:spcBef>
              <a:spcAft>
                <a:spcPts val="600"/>
              </a:spcAft>
              <a:buFont typeface="Arial" panose="020B0604020202020204" pitchFamily="34" charset="0"/>
              <a:buChar char="•"/>
              <a:defRPr/>
            </a:pPr>
            <a:r>
              <a:rPr lang="en-US" dirty="0"/>
              <a:t>Next steps?  1) Consider updates to RRCM at F2F; 2) (Re)consider a proposal that carries an identifier in an IE?; 3) Proceed with just Device ID (D0.2, cleaned-up)</a:t>
            </a:r>
          </a:p>
          <a:p>
            <a:pPr marL="457200" indent="-457200">
              <a:lnSpc>
                <a:spcPct val="90000"/>
              </a:lnSpc>
              <a:spcBef>
                <a:spcPts val="0"/>
              </a:spcBef>
              <a:spcAft>
                <a:spcPts val="600"/>
              </a:spcAft>
              <a:buFont typeface="Arial" panose="020B0604020202020204" pitchFamily="34" charset="0"/>
              <a:buChar char="•"/>
              <a:defRPr/>
            </a:pPr>
            <a:r>
              <a:rPr lang="en-US" dirty="0"/>
              <a:t>Review D0.2 CC comments, prepare for final clean-up on CC comments</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Straw Poll 1</a:t>
            </a:r>
            <a:endParaRPr lang="en-GB" sz="3600" dirty="0"/>
          </a:p>
        </p:txBody>
      </p:sp>
      <p:sp>
        <p:nvSpPr>
          <p:cNvPr id="4098" name="Rectangle 2"/>
          <p:cNvSpPr>
            <a:spLocks noGrp="1" noChangeArrowheads="1"/>
          </p:cNvSpPr>
          <p:nvPr>
            <p:ph idx="1"/>
          </p:nvPr>
        </p:nvSpPr>
        <p:spPr>
          <a:xfrm>
            <a:off x="533400" y="1371600"/>
            <a:ext cx="11201400" cy="5103814"/>
          </a:xfrm>
          <a:ln/>
        </p:spPr>
        <p:txBody>
          <a:bodyPr/>
          <a:lstStyle/>
          <a:p>
            <a:pPr marL="0" indent="0">
              <a:lnSpc>
                <a:spcPct val="90000"/>
              </a:lnSpc>
              <a:spcBef>
                <a:spcPts val="0"/>
              </a:spcBef>
              <a:spcAft>
                <a:spcPts val="600"/>
              </a:spcAft>
              <a:defRPr/>
            </a:pPr>
            <a:r>
              <a:rPr lang="en-US" dirty="0"/>
              <a:t>Can you support adding a solution:</a:t>
            </a:r>
          </a:p>
          <a:p>
            <a:pPr marL="457200" indent="-457200">
              <a:lnSpc>
                <a:spcPct val="90000"/>
              </a:lnSpc>
              <a:spcBef>
                <a:spcPts val="0"/>
              </a:spcBef>
              <a:spcAft>
                <a:spcPts val="600"/>
              </a:spcAft>
              <a:buFont typeface="Arial" panose="020B0604020202020204" pitchFamily="34" charset="0"/>
              <a:buChar char="•"/>
              <a:defRPr/>
            </a:pPr>
            <a:r>
              <a:rPr lang="en-US" dirty="0"/>
              <a:t>Carries pre-association device identification in its MAC Address? - 7</a:t>
            </a:r>
          </a:p>
          <a:p>
            <a:pPr marL="457200" indent="-457200">
              <a:lnSpc>
                <a:spcPct val="90000"/>
              </a:lnSpc>
              <a:spcBef>
                <a:spcPts val="0"/>
              </a:spcBef>
              <a:spcAft>
                <a:spcPts val="600"/>
              </a:spcAft>
              <a:buFont typeface="Arial" panose="020B0604020202020204" pitchFamily="34" charset="0"/>
              <a:buChar char="•"/>
              <a:defRPr/>
            </a:pPr>
            <a:r>
              <a:rPr lang="en-US" dirty="0"/>
              <a:t>Carries pre-association device identification in an IE? - 13</a:t>
            </a:r>
          </a:p>
          <a:p>
            <a:pPr marL="457200" indent="-457200">
              <a:lnSpc>
                <a:spcPct val="90000"/>
              </a:lnSpc>
              <a:spcBef>
                <a:spcPts val="0"/>
              </a:spcBef>
              <a:spcAft>
                <a:spcPts val="600"/>
              </a:spcAft>
              <a:buFont typeface="Arial" panose="020B0604020202020204" pitchFamily="34" charset="0"/>
              <a:buChar char="•"/>
              <a:defRPr/>
            </a:pPr>
            <a:r>
              <a:rPr lang="en-US" dirty="0"/>
              <a:t>Neither - 6</a:t>
            </a:r>
          </a:p>
          <a:p>
            <a:pPr marL="857250" lvl="1" indent="-457200">
              <a:lnSpc>
                <a:spcPct val="90000"/>
              </a:lnSpc>
              <a:spcBef>
                <a:spcPts val="0"/>
              </a:spcBef>
              <a:spcAft>
                <a:spcPts val="0"/>
              </a:spcAft>
              <a:buFont typeface="Arial" panose="020B0604020202020204" pitchFamily="34" charset="0"/>
              <a:buChar char="•"/>
              <a:defRPr/>
            </a:pPr>
            <a:r>
              <a:rPr lang="en-US" dirty="0"/>
              <a:t>(5 no answer)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801337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066800"/>
            <a:ext cx="10972800" cy="5408614"/>
          </a:xfrm>
          <a:ln/>
        </p:spPr>
        <p:txBody>
          <a:bodyPr/>
          <a:lstStyle/>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Pending/Moot?: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11-23/0119r5</a:t>
            </a:r>
            <a:r>
              <a:rPr lang="en-US" altLang="en-US" sz="2000" dirty="0">
                <a:solidFill>
                  <a:schemeClr val="tx1"/>
                </a:solidFill>
              </a:rPr>
              <a:t> – Way ahead decisions (Graham Smith)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11-23/0022r1</a:t>
            </a:r>
            <a:r>
              <a:rPr lang="en-US" altLang="en-US" sz="20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11-22/2013r1</a:t>
            </a:r>
            <a:r>
              <a:rPr lang="en-US" altLang="en-US" sz="2000" dirty="0">
                <a:solidFill>
                  <a:schemeClr val="tx1"/>
                </a:solidFill>
              </a:rPr>
              <a:t> – ID encoding in pre-schemes (Jouni Malinen) – follow-on, after 22/0119</a:t>
            </a:r>
            <a:endParaRPr lang="en-US" altLang="en-US" sz="2000" dirty="0">
              <a:solidFill>
                <a:schemeClr val="tx1"/>
              </a:solidFill>
              <a:hlinkClick r:id="rId6"/>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1"/>
              </a:rPr>
              <a:t>11-22/0435r2</a:t>
            </a:r>
            <a:r>
              <a:rPr lang="en-US" sz="20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28 Feb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28 Feb 2023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44343</TotalTime>
  <Words>2651</Words>
  <Application>Microsoft Office PowerPoint</Application>
  <PresentationFormat>Widescreen</PresentationFormat>
  <Paragraphs>279</Paragraphs>
  <Slides>26</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vt:lpstr>
      <vt:lpstr>Calibri</vt:lpstr>
      <vt:lpstr>Helvetica</vt:lpstr>
      <vt:lpstr>Monotype Sorts</vt:lpstr>
      <vt:lpstr>MT Extra</vt:lpstr>
      <vt:lpstr>Times New Roman</vt:lpstr>
      <vt:lpstr>Office Theme</vt:lpstr>
      <vt:lpstr>Document</vt:lpstr>
      <vt:lpstr>TGbh-agenda-2023-Feb-28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28 Feb 2023</vt:lpstr>
      <vt:lpstr>Straw Poll 1</vt:lpstr>
      <vt:lpstr>Contributions</vt:lpstr>
      <vt:lpstr>Backup material</vt:lpstr>
      <vt:lpstr>Straw Poll – ??</vt:lpstr>
      <vt:lpstr>Straw Poll – ??</vt:lpstr>
      <vt:lpstr>Straw Poll - ?? </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285</cp:revision>
  <cp:lastPrinted>1601-01-01T00:00:00Z</cp:lastPrinted>
  <dcterms:created xsi:type="dcterms:W3CDTF">2021-01-26T19:12:38Z</dcterms:created>
  <dcterms:modified xsi:type="dcterms:W3CDTF">2023-02-28T16:49:58Z</dcterms:modified>
</cp:coreProperties>
</file>