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391" r:id="rId19"/>
    <p:sldId id="2390" r:id="rId20"/>
    <p:sldId id="2370"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76" d="100"/>
          <a:sy n="76" d="100"/>
        </p:scale>
        <p:origin x="324" y="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802.11-23/0247r0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875557" y="6475413"/>
            <a:ext cx="247824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err="1">
                <a:solidFill>
                  <a:srgbClr val="000000"/>
                </a:solidFill>
              </a:rPr>
              <a:t>M</a:t>
            </a:r>
            <a:r>
              <a:rPr lang="en-GB" sz="1200" dirty="0" err="1">
                <a:solidFill>
                  <a:srgbClr val="000000"/>
                </a:solidFill>
                <a:latin typeface="Calibri" panose="020F0502020204030204" pitchFamily="34" charset="0"/>
                <a:cs typeface="Calibri" panose="020F0502020204030204" pitchFamily="34" charset="0"/>
              </a:rPr>
              <a:t>á</a:t>
            </a:r>
            <a:r>
              <a:rPr lang="en-GB" sz="1200" dirty="0" err="1">
                <a:solidFill>
                  <a:srgbClr val="000000"/>
                </a:solidFill>
              </a:rPr>
              <a:t>rk</a:t>
            </a:r>
            <a:r>
              <a:rPr lang="en-GB" sz="1200" dirty="0">
                <a:solidFill>
                  <a:srgbClr val="000000"/>
                </a:solidFill>
              </a:rPr>
              <a:t> </a:t>
            </a:r>
            <a:r>
              <a:rPr lang="en-GB" sz="1200" dirty="0">
                <a:solidFill>
                  <a:srgbClr val="000000"/>
                </a:solidFill>
                <a:latin typeface="MT Extra" panose="05050102010205020202" pitchFamily="18" charset="2"/>
              </a:rPr>
              <a:t>Hamilton</a:t>
            </a:r>
            <a:r>
              <a:rPr lang="en-GB" sz="1200" dirty="0">
                <a:solidFill>
                  <a:srgbClr val="000000"/>
                </a:solidFill>
              </a:rPr>
              <a:t>,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51-10-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9-04-00bh-cr-for-sta-generated-id.docx" TargetMode="Externa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4-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84-01-00bh-sta-id-opt-in.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079-08-00bh-cr-for-sta-generated-id.docx" TargetMode="External"/><Relationship Id="rId4" Type="http://schemas.openxmlformats.org/officeDocument/2006/relationships/hyperlink" Target="https://mentor.ieee.org/802.11/dcn/23/11-23-0022-01-00bh-use-case-for-owe-mode.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81"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28 Feb 2023</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23)</a:t>
            </a:r>
          </a:p>
          <a:p>
            <a:pPr marL="457200" indent="-457200">
              <a:lnSpc>
                <a:spcPct val="90000"/>
              </a:lnSpc>
              <a:spcBef>
                <a:spcPts val="0"/>
              </a:spcBef>
              <a:spcAft>
                <a:spcPts val="600"/>
              </a:spcAft>
              <a:buFont typeface="Arial" panose="020B0604020202020204" pitchFamily="34" charset="0"/>
              <a:buChar char="•"/>
              <a:defRPr/>
            </a:pPr>
            <a:r>
              <a:rPr lang="en-US" dirty="0"/>
              <a:t>Secretary?</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a:t>
            </a:r>
            <a:r>
              <a:rPr lang="en-US" b="0" dirty="0">
                <a:highlight>
                  <a:srgbClr val="FFFF00"/>
                </a:highlight>
                <a:hlinkClick r:id="rId4"/>
              </a:rPr>
              <a:t>1</a:t>
            </a:r>
            <a:r>
              <a:rPr lang="en-US" b="0" dirty="0">
                <a:highlight>
                  <a:srgbClr val="FFFF00"/>
                </a:highlight>
                <a:hlinkClick r:id="rId4"/>
              </a:rPr>
              <a:t>4</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Technical comments/corrections on RRCM proposal: </a:t>
            </a:r>
            <a:r>
              <a:rPr lang="en-US" dirty="0">
                <a:hlinkClick r:id="rId6"/>
              </a:rPr>
              <a:t>11-22/1079r4</a:t>
            </a:r>
            <a:r>
              <a:rPr lang="en-US" dirty="0"/>
              <a:t>  (NOTE REVISION)</a:t>
            </a:r>
          </a:p>
          <a:p>
            <a:pPr marL="857250" lvl="1" indent="-457200">
              <a:lnSpc>
                <a:spcPct val="90000"/>
              </a:lnSpc>
              <a:spcBef>
                <a:spcPts val="0"/>
              </a:spcBef>
              <a:spcAft>
                <a:spcPts val="600"/>
              </a:spcAft>
              <a:buFont typeface="Arial" panose="020B0604020202020204" pitchFamily="34" charset="0"/>
              <a:buChar char="•"/>
              <a:defRPr/>
            </a:pPr>
            <a:r>
              <a:rPr lang="en-US" dirty="0"/>
              <a:t>Motion #14 on RRCM proposal (</a:t>
            </a:r>
            <a:r>
              <a:rPr lang="en-US" dirty="0">
                <a:hlinkClick r:id="rId7"/>
              </a:rPr>
              <a:t>11-22/0651r10</a:t>
            </a:r>
            <a:r>
              <a:rPr lang="en-US" dirty="0"/>
              <a:t>, slide 24)</a:t>
            </a:r>
          </a:p>
          <a:p>
            <a:pPr marL="857250" lvl="1" indent="-457200">
              <a:lnSpc>
                <a:spcPct val="90000"/>
              </a:lnSpc>
              <a:spcBef>
                <a:spcPts val="0"/>
              </a:spcBef>
              <a:spcAft>
                <a:spcPts val="600"/>
              </a:spcAft>
              <a:buFont typeface="Arial" panose="020B0604020202020204" pitchFamily="34" charset="0"/>
              <a:buChar char="•"/>
              <a:defRPr/>
            </a:pPr>
            <a:r>
              <a:rPr lang="en-US" dirty="0"/>
              <a:t>Next steps?</a:t>
            </a:r>
          </a:p>
          <a:p>
            <a:pPr marL="457200" indent="-457200">
              <a:lnSpc>
                <a:spcPct val="90000"/>
              </a:lnSpc>
              <a:spcBef>
                <a:spcPts val="0"/>
              </a:spcBef>
              <a:spcAft>
                <a:spcPts val="600"/>
              </a:spcAft>
              <a:buFont typeface="Arial" panose="020B0604020202020204" pitchFamily="34" charset="0"/>
              <a:buChar char="•"/>
              <a:defRPr/>
            </a:pPr>
            <a:r>
              <a:rPr lang="en-US" dirty="0"/>
              <a:t>Review D0.2 CC comments, prepare for final clean-up on CC comments</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Pending/Moot?: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11-23/0022r1</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6"/>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1"/>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28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28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44202</TotalTime>
  <Words>2558</Words>
  <Application>Microsoft Office PowerPoint</Application>
  <PresentationFormat>Widescreen</PresentationFormat>
  <Paragraphs>269</Paragraphs>
  <Slides>25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vt:lpstr>
      <vt:lpstr>Monotype Sorts</vt:lpstr>
      <vt:lpstr>MT Extra</vt:lpstr>
      <vt:lpstr>Times New Roman</vt:lpstr>
      <vt:lpstr>Office Theme</vt:lpstr>
      <vt:lpstr>Document</vt:lpstr>
      <vt:lpstr>TGbh-agenda-2023-Feb-28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Feb 2023</vt:lpstr>
      <vt:lpstr>Contributions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284</cp:revision>
  <cp:lastPrinted>1601-01-01T00:00:00Z</cp:lastPrinted>
  <dcterms:created xsi:type="dcterms:W3CDTF">2021-01-26T19:12:38Z</dcterms:created>
  <dcterms:modified xsi:type="dcterms:W3CDTF">2023-02-25T23:19:31Z</dcterms:modified>
</cp:coreProperties>
</file>