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95" r:id="rId16"/>
    <p:sldId id="294" r:id="rId17"/>
    <p:sldId id="29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12" autoAdjust="0"/>
    <p:restoredTop sz="94660"/>
  </p:normalViewPr>
  <p:slideViewPr>
    <p:cSldViewPr>
      <p:cViewPr varScale="1">
        <p:scale>
          <a:sx n="87" d="100"/>
          <a:sy n="87" d="100"/>
        </p:scale>
        <p:origin x="90" y="18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802.11-23/0246r1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February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600-01-0arc-ieee-std-802-par-discussion-802-11-action.ppt"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0174-00-0arc-epd-and-lpd-terminology-misalignment-in-ieee-std-802-1-and-802-11.pptx" TargetMode="External"/><Relationship Id="rId5" Type="http://schemas.openxmlformats.org/officeDocument/2006/relationships/hyperlink" Target="https://mentor.ieee.org/802.11/dcn/23/11-23-0222-00-0arc-draft-comments-for-802-11-cc44.xlsm" TargetMode="External"/><Relationship Id="rId4" Type="http://schemas.openxmlformats.org/officeDocument/2006/relationships/hyperlink" Target="https://www.ieee802.org/11/LetterBallots/CC44-P802REVc/CC44_instructions.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ARC-SC-agenda-Feb-27-2023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2023-02-27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044"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27 February 2023</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t>(Current) February/March plan reminder:</a:t>
            </a:r>
          </a:p>
          <a:p>
            <a:pPr marL="857250" lvl="1" indent="-457200">
              <a:lnSpc>
                <a:spcPct val="90000"/>
              </a:lnSpc>
              <a:spcBef>
                <a:spcPts val="300"/>
              </a:spcBef>
              <a:spcAft>
                <a:spcPts val="0"/>
              </a:spcAft>
              <a:buFont typeface="Arial" panose="020B0604020202020204" pitchFamily="34" charset="0"/>
              <a:buChar char="•"/>
              <a:defRPr/>
            </a:pPr>
            <a:r>
              <a:rPr lang="en-US" sz="2400" dirty="0"/>
              <a:t>Teleconferences on Feb 6 and today, to discuss/review IEEE Std 802 Working Group CC</a:t>
            </a:r>
          </a:p>
          <a:p>
            <a:pPr marL="857250" lvl="1" indent="-457200">
              <a:lnSpc>
                <a:spcPct val="90000"/>
              </a:lnSpc>
              <a:spcBef>
                <a:spcPts val="300"/>
              </a:spcBef>
              <a:spcAft>
                <a:spcPts val="0"/>
              </a:spcAft>
              <a:buFont typeface="Arial" panose="020B0604020202020204" pitchFamily="34" charset="0"/>
              <a:buChar char="•"/>
              <a:defRPr/>
            </a:pPr>
            <a:r>
              <a:rPr lang="en-US" sz="2400" dirty="0"/>
              <a:t>Unicast Beacons (etc.) proposal is on hold for now</a:t>
            </a:r>
          </a:p>
          <a:p>
            <a:pPr marL="857250" lvl="1" indent="-457200">
              <a:lnSpc>
                <a:spcPct val="90000"/>
              </a:lnSpc>
              <a:spcBef>
                <a:spcPts val="300"/>
              </a:spcBef>
              <a:spcAft>
                <a:spcPts val="0"/>
              </a:spcAft>
              <a:buFont typeface="Arial" panose="020B0604020202020204" pitchFamily="34" charset="0"/>
              <a:buChar char="•"/>
              <a:defRPr/>
            </a:pPr>
            <a:r>
              <a:rPr lang="en-US" sz="2400" dirty="0"/>
              <a:t>Annex G discussion to resume at March plenary</a:t>
            </a:r>
          </a:p>
          <a:p>
            <a:pPr marL="457200" indent="-457200">
              <a:lnSpc>
                <a:spcPct val="90000"/>
              </a:lnSpc>
              <a:spcBef>
                <a:spcPts val="300"/>
              </a:spcBef>
              <a:spcAft>
                <a:spcPts val="0"/>
              </a:spcAft>
              <a:buFont typeface="Arial" panose="020B0604020202020204" pitchFamily="34" charset="0"/>
              <a:buChar char="•"/>
              <a:defRPr/>
            </a:pPr>
            <a:r>
              <a:rPr lang="en-US" sz="2800" dirty="0"/>
              <a:t>IEEE Std 802 Working Group CC (slide 17)</a:t>
            </a:r>
          </a:p>
          <a:p>
            <a:pPr marL="457200" indent="-457200">
              <a:lnSpc>
                <a:spcPct val="90000"/>
              </a:lnSpc>
              <a:spcBef>
                <a:spcPts val="300"/>
              </a:spcBef>
              <a:spcAft>
                <a:spcPts val="0"/>
              </a:spcAft>
              <a:buFont typeface="Arial" panose="020B0604020202020204" pitchFamily="34" charset="0"/>
              <a:buChar char="•"/>
              <a:defRPr/>
            </a:pPr>
            <a:endParaRPr lang="en-US" sz="2800" dirty="0"/>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IEEE Std 802 revision</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nSpc>
                <a:spcPct val="90000"/>
              </a:lnSpc>
              <a:spcBef>
                <a:spcPts val="0"/>
              </a:spcBef>
              <a:spcAft>
                <a:spcPts val="600"/>
              </a:spcAft>
              <a:buFont typeface="Arial" panose="020B0604020202020204" pitchFamily="34" charset="0"/>
              <a:buChar char="•"/>
              <a:defRPr/>
            </a:pPr>
            <a:r>
              <a:rPr lang="en-US" sz="2200" dirty="0"/>
              <a:t>IEEE Std 802 is undergoing a revision update</a:t>
            </a:r>
          </a:p>
          <a:p>
            <a:pPr lvl="1">
              <a:lnSpc>
                <a:spcPct val="90000"/>
              </a:lnSpc>
              <a:spcBef>
                <a:spcPts val="0"/>
              </a:spcBef>
              <a:spcAft>
                <a:spcPts val="600"/>
              </a:spcAft>
              <a:buFont typeface="Arial" panose="020B0604020202020204" pitchFamily="34" charset="0"/>
              <a:buChar char="•"/>
              <a:defRPr/>
            </a:pPr>
            <a:r>
              <a:rPr lang="en-US" dirty="0"/>
              <a:t>Background information is here: </a:t>
            </a:r>
            <a:r>
              <a:rPr lang="en-US" dirty="0">
                <a:hlinkClick r:id="rId3"/>
              </a:rPr>
              <a:t>11-22/1600r1</a:t>
            </a:r>
            <a:r>
              <a:rPr lang="en-US" dirty="0"/>
              <a:t> </a:t>
            </a:r>
          </a:p>
          <a:p>
            <a:pPr lvl="1">
              <a:lnSpc>
                <a:spcPct val="90000"/>
              </a:lnSpc>
              <a:spcBef>
                <a:spcPts val="0"/>
              </a:spcBef>
              <a:spcAft>
                <a:spcPts val="600"/>
              </a:spcAft>
              <a:buFont typeface="Arial" panose="020B0604020202020204" pitchFamily="34" charset="0"/>
              <a:buChar char="•"/>
              <a:defRPr/>
            </a:pPr>
            <a:r>
              <a:rPr lang="en-US" dirty="0"/>
              <a:t>802.1 is handling the official process, and is holding a Working Group letter ballot</a:t>
            </a:r>
          </a:p>
          <a:p>
            <a:pPr>
              <a:lnSpc>
                <a:spcPct val="90000"/>
              </a:lnSpc>
              <a:spcBef>
                <a:spcPts val="0"/>
              </a:spcBef>
              <a:spcAft>
                <a:spcPts val="600"/>
              </a:spcAft>
              <a:buFont typeface="Arial" panose="020B0604020202020204" pitchFamily="34" charset="0"/>
              <a:buChar char="•"/>
              <a:defRPr/>
            </a:pPr>
            <a:r>
              <a:rPr lang="en-US" sz="2200" dirty="0"/>
              <a:t>WG11 (802.11) is holding a comment collection</a:t>
            </a:r>
          </a:p>
          <a:p>
            <a:pPr lvl="1">
              <a:lnSpc>
                <a:spcPct val="90000"/>
              </a:lnSpc>
              <a:spcBef>
                <a:spcPts val="0"/>
              </a:spcBef>
              <a:spcAft>
                <a:spcPts val="600"/>
              </a:spcAft>
              <a:buFont typeface="Arial" panose="020B0604020202020204" pitchFamily="34" charset="0"/>
              <a:buChar char="•"/>
              <a:defRPr/>
            </a:pPr>
            <a:r>
              <a:rPr lang="en-US" dirty="0">
                <a:hlinkClick r:id="rId4"/>
              </a:rPr>
              <a:t>https://www.ieee802.org/11/LetterBallots/CC44-P802REVc/CC44_instructions.html</a:t>
            </a:r>
            <a:r>
              <a:rPr lang="en-US" dirty="0"/>
              <a:t> </a:t>
            </a:r>
          </a:p>
          <a:p>
            <a:pPr lvl="1">
              <a:lnSpc>
                <a:spcPct val="90000"/>
              </a:lnSpc>
              <a:spcBef>
                <a:spcPts val="0"/>
              </a:spcBef>
              <a:spcAft>
                <a:spcPts val="600"/>
              </a:spcAft>
              <a:buFont typeface="Arial" panose="020B0604020202020204" pitchFamily="34" charset="0"/>
              <a:buChar char="•"/>
              <a:defRPr/>
            </a:pPr>
            <a:r>
              <a:rPr lang="en-US" dirty="0"/>
              <a:t>Anyone can “vote” (submit comments)</a:t>
            </a:r>
          </a:p>
          <a:p>
            <a:pPr lvl="1">
              <a:lnSpc>
                <a:spcPct val="90000"/>
              </a:lnSpc>
              <a:spcBef>
                <a:spcPts val="0"/>
              </a:spcBef>
              <a:spcAft>
                <a:spcPts val="600"/>
              </a:spcAft>
              <a:buFont typeface="Arial" panose="020B0604020202020204" pitchFamily="34" charset="0"/>
              <a:buChar char="•"/>
              <a:defRPr/>
            </a:pPr>
            <a:r>
              <a:rPr lang="en-US" dirty="0"/>
              <a:t>Working Group Chair also has an official vote on the 802.1 letter ballot</a:t>
            </a:r>
          </a:p>
          <a:p>
            <a:pPr>
              <a:lnSpc>
                <a:spcPct val="90000"/>
              </a:lnSpc>
              <a:spcBef>
                <a:spcPts val="0"/>
              </a:spcBef>
              <a:spcAft>
                <a:spcPts val="600"/>
              </a:spcAft>
              <a:buFont typeface="Arial" panose="020B0604020202020204" pitchFamily="34" charset="0"/>
              <a:buChar char="•"/>
              <a:defRPr/>
            </a:pPr>
            <a:r>
              <a:rPr lang="en-US" sz="2200" dirty="0"/>
              <a:t>Discuss and update our comments</a:t>
            </a:r>
          </a:p>
          <a:p>
            <a:pPr lvl="1">
              <a:lnSpc>
                <a:spcPct val="90000"/>
              </a:lnSpc>
              <a:spcBef>
                <a:spcPts val="0"/>
              </a:spcBef>
              <a:spcAft>
                <a:spcPts val="600"/>
              </a:spcAft>
              <a:buFont typeface="Arial" panose="020B0604020202020204" pitchFamily="34" charset="0"/>
              <a:buChar char="•"/>
              <a:defRPr/>
            </a:pPr>
            <a:r>
              <a:rPr lang="en-US" sz="1800" dirty="0"/>
              <a:t>ARC comments will be passed to Dorothy (or have someone submit on the CC?), and are tracked here: </a:t>
            </a:r>
            <a:r>
              <a:rPr lang="en-US" sz="1800" dirty="0">
                <a:hlinkClick r:id="rId5"/>
              </a:rPr>
              <a:t>11-23/0222r0</a:t>
            </a:r>
            <a:r>
              <a:rPr lang="en-US" sz="1800" dirty="0"/>
              <a:t> </a:t>
            </a:r>
          </a:p>
          <a:p>
            <a:pPr>
              <a:lnSpc>
                <a:spcPct val="90000"/>
              </a:lnSpc>
              <a:spcBef>
                <a:spcPts val="0"/>
              </a:spcBef>
              <a:spcAft>
                <a:spcPts val="600"/>
              </a:spcAft>
              <a:buFont typeface="Arial" panose="020B0604020202020204" pitchFamily="34" charset="0"/>
              <a:buChar char="•"/>
              <a:defRPr/>
            </a:pPr>
            <a:r>
              <a:rPr lang="en-US" sz="2200" dirty="0"/>
              <a:t>Also, ARC should consider “ripple effect” and cleanup:</a:t>
            </a:r>
          </a:p>
          <a:p>
            <a:pPr marL="1143000" lvl="3" indent="-342900">
              <a:lnSpc>
                <a:spcPct val="90000"/>
              </a:lnSpc>
              <a:spcBef>
                <a:spcPts val="0"/>
              </a:spcBef>
              <a:spcAft>
                <a:spcPts val="600"/>
              </a:spcAft>
              <a:buFont typeface="Arial" pitchFamily="34" charset="0"/>
              <a:buChar char="•"/>
              <a:defRPr/>
            </a:pPr>
            <a:r>
              <a:rPr lang="en-US" sz="2000" dirty="0"/>
              <a:t>Review 802.1AC mapping from ISS to 802.11 MAC SAP interface</a:t>
            </a:r>
          </a:p>
          <a:p>
            <a:pPr marL="1143000" lvl="3" indent="-342900">
              <a:lnSpc>
                <a:spcPct val="90000"/>
              </a:lnSpc>
              <a:spcBef>
                <a:spcPts val="0"/>
              </a:spcBef>
              <a:spcAft>
                <a:spcPts val="600"/>
              </a:spcAft>
              <a:buFont typeface="Arial" pitchFamily="34" charset="0"/>
              <a:buChar char="•"/>
              <a:defRPr/>
            </a:pPr>
            <a:r>
              <a:rPr lang="en-US" sz="2000" kern="0" dirty="0"/>
              <a:t>Consider any changes to remove 802.2/LLC terms?</a:t>
            </a:r>
          </a:p>
          <a:p>
            <a:pPr marL="1143000" lvl="3" indent="-342900">
              <a:lnSpc>
                <a:spcPct val="90000"/>
              </a:lnSpc>
              <a:spcBef>
                <a:spcPts val="0"/>
              </a:spcBef>
              <a:spcAft>
                <a:spcPts val="600"/>
              </a:spcAft>
              <a:buFont typeface="Arial" pitchFamily="34" charset="0"/>
              <a:buChar char="•"/>
              <a:defRPr/>
            </a:pPr>
            <a:r>
              <a:rPr lang="en-US" sz="2000" kern="0" dirty="0"/>
              <a:t>Clarifying EPD/LPD: </a:t>
            </a:r>
            <a:r>
              <a:rPr lang="en-US" sz="2000" kern="0" dirty="0">
                <a:hlinkClick r:id="rId6"/>
              </a:rPr>
              <a:t>11-20/0174r0</a:t>
            </a:r>
            <a:endParaRPr lang="en-US" sz="2000" kern="0" dirty="0">
              <a:solidFill>
                <a:schemeClr val="accent2">
                  <a:lumMod val="75000"/>
                </a:schemeClr>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27 February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27 February 2023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a:t>
            </a:r>
            <a:r>
              <a:rPr lang="en-US" altLang="en-US" sz="1800" b="1" dirty="0" err="1">
                <a:solidFill>
                  <a:schemeClr val="tx1"/>
                </a:solidFill>
                <a:latin typeface="Calibri" panose="020F0502020204030204" pitchFamily="34" charset="0"/>
                <a:cs typeface="Calibri" panose="020F0502020204030204" pitchFamily="34" charset="0"/>
              </a:rPr>
              <a:t>immediatly</a:t>
            </a:r>
            <a:r>
              <a:rPr lang="en-US" altLang="en-US" sz="1800" b="1" dirty="0">
                <a:solidFill>
                  <a:schemeClr val="tx1"/>
                </a:solidFill>
                <a:latin typeface="Calibri" panose="020F0502020204030204" pitchFamily="34" charset="0"/>
                <a:cs typeface="Calibri" panose="020F0502020204030204" pitchFamily="34" charset="0"/>
              </a:rPr>
              <a: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6083</TotalTime>
  <Words>1851</Words>
  <Application>Microsoft Office PowerPoint</Application>
  <PresentationFormat>Widescreen</PresentationFormat>
  <Paragraphs>176</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Office Theme</vt:lpstr>
      <vt:lpstr>Document</vt:lpstr>
      <vt:lpstr>ARC-SC-agenda-Feb-27-2023</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27 February 2023</vt:lpstr>
      <vt:lpstr>ARC (Architecture) – Other</vt:lpstr>
      <vt:lpstr>IEEE Std 802 revision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87</cp:revision>
  <cp:lastPrinted>1601-01-01T00:00:00Z</cp:lastPrinted>
  <dcterms:created xsi:type="dcterms:W3CDTF">2021-01-26T19:12:38Z</dcterms:created>
  <dcterms:modified xsi:type="dcterms:W3CDTF">2023-02-27T22:13:48Z</dcterms:modified>
</cp:coreProperties>
</file>