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696" r:id="rId6"/>
    <p:sldId id="4511" r:id="rId7"/>
    <p:sldId id="4515" r:id="rId8"/>
    <p:sldId id="4516" r:id="rId9"/>
    <p:sldId id="4521" r:id="rId10"/>
    <p:sldId id="4522" r:id="rId11"/>
    <p:sldId id="19314" r:id="rId12"/>
    <p:sldId id="19315"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8482B9-0683-9D03-27C4-CEC19D840A24}" name="Andy Scott" initials="AS" userId="S::AScott@ncta.com::1a91c28a-49e0-4388-9cda-c26d927ed3b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FC"/>
    <a:srgbClr val="E4E5E5"/>
    <a:srgbClr val="A6A6A6"/>
    <a:srgbClr val="64B4FF"/>
    <a:srgbClr val="BCBDBF"/>
    <a:srgbClr val="64656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C28282-5F92-48C0-84B1-CC88CAD1751E}" v="14" dt="2023-03-09T19:46:28.4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89" d="100"/>
          <a:sy n="89" d="100"/>
        </p:scale>
        <p:origin x="658" y="86"/>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e810d86e-335d-4c6e-9b29-76a01f35df5d" providerId="ADAL" clId="{54C28282-5F92-48C0-84B1-CC88CAD1751E}"/>
    <pc:docChg chg="custSel addSld delSld modSld sldOrd modMainMaster">
      <pc:chgData name="Rich Kennedy" userId="e810d86e-335d-4c6e-9b29-76a01f35df5d" providerId="ADAL" clId="{54C28282-5F92-48C0-84B1-CC88CAD1751E}" dt="2023-03-09T19:48:22.271" v="3569" actId="20577"/>
      <pc:docMkLst>
        <pc:docMk/>
      </pc:docMkLst>
      <pc:sldChg chg="modSp mod">
        <pc:chgData name="Rich Kennedy" userId="e810d86e-335d-4c6e-9b29-76a01f35df5d" providerId="ADAL" clId="{54C28282-5F92-48C0-84B1-CC88CAD1751E}" dt="2023-02-22T17:20:52.588" v="12" actId="20577"/>
        <pc:sldMkLst>
          <pc:docMk/>
          <pc:sldMk cId="0" sldId="331"/>
        </pc:sldMkLst>
        <pc:spChg chg="mod">
          <ac:chgData name="Rich Kennedy" userId="e810d86e-335d-4c6e-9b29-76a01f35df5d" providerId="ADAL" clId="{54C28282-5F92-48C0-84B1-CC88CAD1751E}" dt="2023-02-22T17:20:40.455" v="9" actId="20577"/>
          <ac:spMkLst>
            <pc:docMk/>
            <pc:sldMk cId="0" sldId="331"/>
            <ac:spMk id="15364" creationId="{4E8B2BB7-4429-43CC-96FE-B4AF112A9770}"/>
          </ac:spMkLst>
        </pc:spChg>
        <pc:spChg chg="mod">
          <ac:chgData name="Rich Kennedy" userId="e810d86e-335d-4c6e-9b29-76a01f35df5d" providerId="ADAL" clId="{54C28282-5F92-48C0-84B1-CC88CAD1751E}" dt="2023-02-22T17:20:52.588" v="12" actId="20577"/>
          <ac:spMkLst>
            <pc:docMk/>
            <pc:sldMk cId="0" sldId="331"/>
            <ac:spMk id="15365" creationId="{3466BA2A-8613-4051-B457-B39178A6B2CB}"/>
          </ac:spMkLst>
        </pc:spChg>
      </pc:sldChg>
      <pc:sldChg chg="modSp del mod">
        <pc:chgData name="Rich Kennedy" userId="e810d86e-335d-4c6e-9b29-76a01f35df5d" providerId="ADAL" clId="{54C28282-5F92-48C0-84B1-CC88CAD1751E}" dt="2023-03-09T19:43:59.519" v="3498" actId="2696"/>
        <pc:sldMkLst>
          <pc:docMk/>
          <pc:sldMk cId="1160384806" sldId="333"/>
        </pc:sldMkLst>
        <pc:spChg chg="mod">
          <ac:chgData name="Rich Kennedy" userId="e810d86e-335d-4c6e-9b29-76a01f35df5d" providerId="ADAL" clId="{54C28282-5F92-48C0-84B1-CC88CAD1751E}" dt="2023-03-08T17:18:20.697" v="1957" actId="1036"/>
          <ac:spMkLst>
            <pc:docMk/>
            <pc:sldMk cId="1160384806" sldId="333"/>
            <ac:spMk id="5" creationId="{0C11BC15-76AE-6DF5-9E03-BFDE29351CAF}"/>
          </ac:spMkLst>
        </pc:spChg>
        <pc:picChg chg="mod">
          <ac:chgData name="Rich Kennedy" userId="e810d86e-335d-4c6e-9b29-76a01f35df5d" providerId="ADAL" clId="{54C28282-5F92-48C0-84B1-CC88CAD1751E}" dt="2023-03-08T17:18:30.752" v="1960" actId="1036"/>
          <ac:picMkLst>
            <pc:docMk/>
            <pc:sldMk cId="1160384806" sldId="333"/>
            <ac:picMk id="3" creationId="{9C95EF6E-93F2-7D84-5BE3-65D97FA5BE9A}"/>
          </ac:picMkLst>
        </pc:picChg>
        <pc:picChg chg="mod">
          <ac:chgData name="Rich Kennedy" userId="e810d86e-335d-4c6e-9b29-76a01f35df5d" providerId="ADAL" clId="{54C28282-5F92-48C0-84B1-CC88CAD1751E}" dt="2023-03-08T17:18:30.752" v="1960" actId="1036"/>
          <ac:picMkLst>
            <pc:docMk/>
            <pc:sldMk cId="1160384806" sldId="333"/>
            <ac:picMk id="9" creationId="{F516DD28-246D-3386-0C9A-1B581022EB39}"/>
          </ac:picMkLst>
        </pc:picChg>
      </pc:sldChg>
      <pc:sldChg chg="del">
        <pc:chgData name="Rich Kennedy" userId="e810d86e-335d-4c6e-9b29-76a01f35df5d" providerId="ADAL" clId="{54C28282-5F92-48C0-84B1-CC88CAD1751E}" dt="2023-03-08T17:44:45.841" v="2011" actId="2696"/>
        <pc:sldMkLst>
          <pc:docMk/>
          <pc:sldMk cId="1323076843" sldId="685"/>
        </pc:sldMkLst>
      </pc:sldChg>
      <pc:sldChg chg="modSp mod">
        <pc:chgData name="Rich Kennedy" userId="e810d86e-335d-4c6e-9b29-76a01f35df5d" providerId="ADAL" clId="{54C28282-5F92-48C0-84B1-CC88CAD1751E}" dt="2023-03-08T16:29:38.190" v="279" actId="20577"/>
        <pc:sldMkLst>
          <pc:docMk/>
          <pc:sldMk cId="2035052422" sldId="696"/>
        </pc:sldMkLst>
        <pc:spChg chg="mod">
          <ac:chgData name="Rich Kennedy" userId="e810d86e-335d-4c6e-9b29-76a01f35df5d" providerId="ADAL" clId="{54C28282-5F92-48C0-84B1-CC88CAD1751E}" dt="2023-03-08T16:29:38.190" v="279" actId="20577"/>
          <ac:spMkLst>
            <pc:docMk/>
            <pc:sldMk cId="2035052422" sldId="696"/>
            <ac:spMk id="17412" creationId="{296EDD78-84C3-4E11-A20D-1A09A5B2EE44}"/>
          </ac:spMkLst>
        </pc:spChg>
      </pc:sldChg>
      <pc:sldChg chg="modSp mod">
        <pc:chgData name="Rich Kennedy" userId="e810d86e-335d-4c6e-9b29-76a01f35df5d" providerId="ADAL" clId="{54C28282-5F92-48C0-84B1-CC88CAD1751E}" dt="2023-03-09T19:45:00.307" v="3501"/>
        <pc:sldMkLst>
          <pc:docMk/>
          <pc:sldMk cId="1946879363" sldId="4511"/>
        </pc:sldMkLst>
        <pc:spChg chg="mod">
          <ac:chgData name="Rich Kennedy" userId="e810d86e-335d-4c6e-9b29-76a01f35df5d" providerId="ADAL" clId="{54C28282-5F92-48C0-84B1-CC88CAD1751E}" dt="2023-03-09T19:45:00.307" v="3501"/>
          <ac:spMkLst>
            <pc:docMk/>
            <pc:sldMk cId="1946879363" sldId="4511"/>
            <ac:spMk id="61442" creationId="{9A0E4AE1-1B7D-4621-BCED-4F52DEEA30C3}"/>
          </ac:spMkLst>
        </pc:spChg>
      </pc:sldChg>
      <pc:sldChg chg="del">
        <pc:chgData name="Rich Kennedy" userId="e810d86e-335d-4c6e-9b29-76a01f35df5d" providerId="ADAL" clId="{54C28282-5F92-48C0-84B1-CC88CAD1751E}" dt="2023-03-08T17:44:41.236" v="2010" actId="2696"/>
        <pc:sldMkLst>
          <pc:docMk/>
          <pc:sldMk cId="440580128" sldId="4514"/>
        </pc:sldMkLst>
      </pc:sldChg>
      <pc:sldChg chg="modSp mod ord">
        <pc:chgData name="Rich Kennedy" userId="e810d86e-335d-4c6e-9b29-76a01f35df5d" providerId="ADAL" clId="{54C28282-5F92-48C0-84B1-CC88CAD1751E}" dt="2023-03-09T19:48:22.271" v="3569" actId="20577"/>
        <pc:sldMkLst>
          <pc:docMk/>
          <pc:sldMk cId="3367947644" sldId="4515"/>
        </pc:sldMkLst>
        <pc:spChg chg="mod">
          <ac:chgData name="Rich Kennedy" userId="e810d86e-335d-4c6e-9b29-76a01f35df5d" providerId="ADAL" clId="{54C28282-5F92-48C0-84B1-CC88CAD1751E}" dt="2023-03-09T19:27:48.445" v="3055" actId="20577"/>
          <ac:spMkLst>
            <pc:docMk/>
            <pc:sldMk cId="3367947644" sldId="4515"/>
            <ac:spMk id="2" creationId="{1FED112B-36FC-6045-27E2-E7B5A49AE8F1}"/>
          </ac:spMkLst>
        </pc:spChg>
        <pc:spChg chg="mod">
          <ac:chgData name="Rich Kennedy" userId="e810d86e-335d-4c6e-9b29-76a01f35df5d" providerId="ADAL" clId="{54C28282-5F92-48C0-84B1-CC88CAD1751E}" dt="2023-03-09T19:48:22.271" v="3569" actId="20577"/>
          <ac:spMkLst>
            <pc:docMk/>
            <pc:sldMk cId="3367947644" sldId="4515"/>
            <ac:spMk id="3" creationId="{F1199B95-3B58-255F-C8DF-B560F6233AAB}"/>
          </ac:spMkLst>
        </pc:spChg>
      </pc:sldChg>
      <pc:sldChg chg="modSp mod ord">
        <pc:chgData name="Rich Kennedy" userId="e810d86e-335d-4c6e-9b29-76a01f35df5d" providerId="ADAL" clId="{54C28282-5F92-48C0-84B1-CC88CAD1751E}" dt="2023-03-09T19:29:33.980" v="3076" actId="20577"/>
        <pc:sldMkLst>
          <pc:docMk/>
          <pc:sldMk cId="2014146738" sldId="4516"/>
        </pc:sldMkLst>
        <pc:spChg chg="mod">
          <ac:chgData name="Rich Kennedy" userId="e810d86e-335d-4c6e-9b29-76a01f35df5d" providerId="ADAL" clId="{54C28282-5F92-48C0-84B1-CC88CAD1751E}" dt="2023-03-08T17:20:15.490" v="1973" actId="20577"/>
          <ac:spMkLst>
            <pc:docMk/>
            <pc:sldMk cId="2014146738" sldId="4516"/>
            <ac:spMk id="2" creationId="{76B6751D-118C-5C31-695C-F26C69B92CC9}"/>
          </ac:spMkLst>
        </pc:spChg>
        <pc:spChg chg="mod">
          <ac:chgData name="Rich Kennedy" userId="e810d86e-335d-4c6e-9b29-76a01f35df5d" providerId="ADAL" clId="{54C28282-5F92-48C0-84B1-CC88CAD1751E}" dt="2023-03-09T19:29:33.980" v="3076" actId="20577"/>
          <ac:spMkLst>
            <pc:docMk/>
            <pc:sldMk cId="2014146738" sldId="4516"/>
            <ac:spMk id="3" creationId="{D416EBDA-4D2E-FC84-DEB8-76A59D1BA4A4}"/>
          </ac:spMkLst>
        </pc:spChg>
      </pc:sldChg>
      <pc:sldChg chg="del">
        <pc:chgData name="Rich Kennedy" userId="e810d86e-335d-4c6e-9b29-76a01f35df5d" providerId="ADAL" clId="{54C28282-5F92-48C0-84B1-CC88CAD1751E}" dt="2023-03-09T19:43:40.384" v="3497" actId="2696"/>
        <pc:sldMkLst>
          <pc:docMk/>
          <pc:sldMk cId="4065045311" sldId="4517"/>
        </pc:sldMkLst>
      </pc:sldChg>
      <pc:sldChg chg="del">
        <pc:chgData name="Rich Kennedy" userId="e810d86e-335d-4c6e-9b29-76a01f35df5d" providerId="ADAL" clId="{54C28282-5F92-48C0-84B1-CC88CAD1751E}" dt="2023-03-08T17:18:52.235" v="1961" actId="47"/>
        <pc:sldMkLst>
          <pc:docMk/>
          <pc:sldMk cId="867215049" sldId="4520"/>
        </pc:sldMkLst>
      </pc:sldChg>
      <pc:sldChg chg="modSp new mod">
        <pc:chgData name="Rich Kennedy" userId="e810d86e-335d-4c6e-9b29-76a01f35df5d" providerId="ADAL" clId="{54C28282-5F92-48C0-84B1-CC88CAD1751E}" dt="2023-03-08T16:41:04.729" v="1056" actId="20577"/>
        <pc:sldMkLst>
          <pc:docMk/>
          <pc:sldMk cId="2982590701" sldId="4521"/>
        </pc:sldMkLst>
        <pc:spChg chg="mod">
          <ac:chgData name="Rich Kennedy" userId="e810d86e-335d-4c6e-9b29-76a01f35df5d" providerId="ADAL" clId="{54C28282-5F92-48C0-84B1-CC88CAD1751E}" dt="2023-03-08T13:34:05.929" v="158" actId="20577"/>
          <ac:spMkLst>
            <pc:docMk/>
            <pc:sldMk cId="2982590701" sldId="4521"/>
            <ac:spMk id="2" creationId="{4A6820FA-8CB9-79B3-3B59-FFCF2EAA78A1}"/>
          </ac:spMkLst>
        </pc:spChg>
        <pc:spChg chg="mod">
          <ac:chgData name="Rich Kennedy" userId="e810d86e-335d-4c6e-9b29-76a01f35df5d" providerId="ADAL" clId="{54C28282-5F92-48C0-84B1-CC88CAD1751E}" dt="2023-03-08T16:41:04.729" v="1056" actId="20577"/>
          <ac:spMkLst>
            <pc:docMk/>
            <pc:sldMk cId="2982590701" sldId="4521"/>
            <ac:spMk id="3" creationId="{025FF5A7-7EC8-A883-7283-68E231E3E751}"/>
          </ac:spMkLst>
        </pc:spChg>
      </pc:sldChg>
      <pc:sldChg chg="modSp new mod ord">
        <pc:chgData name="Rich Kennedy" userId="e810d86e-335d-4c6e-9b29-76a01f35df5d" providerId="ADAL" clId="{54C28282-5F92-48C0-84B1-CC88CAD1751E}" dt="2023-03-08T17:19:56.384" v="1965"/>
        <pc:sldMkLst>
          <pc:docMk/>
          <pc:sldMk cId="3108186197" sldId="4522"/>
        </pc:sldMkLst>
        <pc:spChg chg="mod">
          <ac:chgData name="Rich Kennedy" userId="e810d86e-335d-4c6e-9b29-76a01f35df5d" providerId="ADAL" clId="{54C28282-5F92-48C0-84B1-CC88CAD1751E}" dt="2023-03-08T16:41:20.690" v="1066" actId="20577"/>
          <ac:spMkLst>
            <pc:docMk/>
            <pc:sldMk cId="3108186197" sldId="4522"/>
            <ac:spMk id="2" creationId="{9E06E0A9-1DD8-DA43-6BAD-D1FF64163416}"/>
          </ac:spMkLst>
        </pc:spChg>
        <pc:spChg chg="mod">
          <ac:chgData name="Rich Kennedy" userId="e810d86e-335d-4c6e-9b29-76a01f35df5d" providerId="ADAL" clId="{54C28282-5F92-48C0-84B1-CC88CAD1751E}" dt="2023-03-08T17:07:50.464" v="1605" actId="20577"/>
          <ac:spMkLst>
            <pc:docMk/>
            <pc:sldMk cId="3108186197" sldId="4522"/>
            <ac:spMk id="3" creationId="{F09405C0-C628-AC10-994E-B3B0B0C278E4}"/>
          </ac:spMkLst>
        </pc:spChg>
      </pc:sldChg>
      <pc:sldChg chg="modSp new del mod">
        <pc:chgData name="Rich Kennedy" userId="e810d86e-335d-4c6e-9b29-76a01f35df5d" providerId="ADAL" clId="{54C28282-5F92-48C0-84B1-CC88CAD1751E}" dt="2023-03-09T18:38:35.285" v="2127" actId="2696"/>
        <pc:sldMkLst>
          <pc:docMk/>
          <pc:sldMk cId="2009696158" sldId="4523"/>
        </pc:sldMkLst>
        <pc:spChg chg="mod">
          <ac:chgData name="Rich Kennedy" userId="e810d86e-335d-4c6e-9b29-76a01f35df5d" providerId="ADAL" clId="{54C28282-5F92-48C0-84B1-CC88CAD1751E}" dt="2023-03-08T17:45:36.630" v="2024" actId="20577"/>
          <ac:spMkLst>
            <pc:docMk/>
            <pc:sldMk cId="2009696158" sldId="4523"/>
            <ac:spMk id="2" creationId="{3D56B87F-E538-FB3D-A732-BE98C5FACB0B}"/>
          </ac:spMkLst>
        </pc:spChg>
        <pc:spChg chg="mod">
          <ac:chgData name="Rich Kennedy" userId="e810d86e-335d-4c6e-9b29-76a01f35df5d" providerId="ADAL" clId="{54C28282-5F92-48C0-84B1-CC88CAD1751E}" dt="2023-03-09T11:48:06.913" v="2125" actId="20577"/>
          <ac:spMkLst>
            <pc:docMk/>
            <pc:sldMk cId="2009696158" sldId="4523"/>
            <ac:spMk id="3" creationId="{A9425468-89B3-2FF6-6E22-58F07231CD97}"/>
          </ac:spMkLst>
        </pc:spChg>
      </pc:sldChg>
      <pc:sldChg chg="addSp delSp modSp new del mod modClrScheme chgLayout">
        <pc:chgData name="Rich Kennedy" userId="e810d86e-335d-4c6e-9b29-76a01f35df5d" providerId="ADAL" clId="{54C28282-5F92-48C0-84B1-CC88CAD1751E}" dt="2023-03-09T19:44:05.475" v="3499" actId="2696"/>
        <pc:sldMkLst>
          <pc:docMk/>
          <pc:sldMk cId="122111467" sldId="4524"/>
        </pc:sldMkLst>
        <pc:spChg chg="del mod ord">
          <ac:chgData name="Rich Kennedy" userId="e810d86e-335d-4c6e-9b29-76a01f35df5d" providerId="ADAL" clId="{54C28282-5F92-48C0-84B1-CC88CAD1751E}" dt="2023-03-08T13:36:51.565" v="174" actId="700"/>
          <ac:spMkLst>
            <pc:docMk/>
            <pc:sldMk cId="122111467" sldId="4524"/>
            <ac:spMk id="2" creationId="{B627EEE0-0C27-FC16-1776-65A046953C5D}"/>
          </ac:spMkLst>
        </pc:spChg>
        <pc:spChg chg="del mod ord">
          <ac:chgData name="Rich Kennedy" userId="e810d86e-335d-4c6e-9b29-76a01f35df5d" providerId="ADAL" clId="{54C28282-5F92-48C0-84B1-CC88CAD1751E}" dt="2023-03-08T13:36:51.565" v="174" actId="700"/>
          <ac:spMkLst>
            <pc:docMk/>
            <pc:sldMk cId="122111467" sldId="4524"/>
            <ac:spMk id="3" creationId="{DE87FB98-FAB6-E20C-2CAB-584DFD8F0CBE}"/>
          </ac:spMkLst>
        </pc:spChg>
        <pc:spChg chg="mod ord">
          <ac:chgData name="Rich Kennedy" userId="e810d86e-335d-4c6e-9b29-76a01f35df5d" providerId="ADAL" clId="{54C28282-5F92-48C0-84B1-CC88CAD1751E}" dt="2023-03-08T13:36:51.565" v="174" actId="700"/>
          <ac:spMkLst>
            <pc:docMk/>
            <pc:sldMk cId="122111467" sldId="4524"/>
            <ac:spMk id="4" creationId="{86EC7834-AB89-7476-2DE0-83125D4C7CB6}"/>
          </ac:spMkLst>
        </pc:spChg>
        <pc:spChg chg="mod ord">
          <ac:chgData name="Rich Kennedy" userId="e810d86e-335d-4c6e-9b29-76a01f35df5d" providerId="ADAL" clId="{54C28282-5F92-48C0-84B1-CC88CAD1751E}" dt="2023-03-08T13:36:51.565" v="174" actId="700"/>
          <ac:spMkLst>
            <pc:docMk/>
            <pc:sldMk cId="122111467" sldId="4524"/>
            <ac:spMk id="5" creationId="{E5ECA9FE-F443-1BAE-BB9B-9DD509D36F41}"/>
          </ac:spMkLst>
        </pc:spChg>
        <pc:spChg chg="mod ord">
          <ac:chgData name="Rich Kennedy" userId="e810d86e-335d-4c6e-9b29-76a01f35df5d" providerId="ADAL" clId="{54C28282-5F92-48C0-84B1-CC88CAD1751E}" dt="2023-03-08T13:36:51.565" v="174" actId="700"/>
          <ac:spMkLst>
            <pc:docMk/>
            <pc:sldMk cId="122111467" sldId="4524"/>
            <ac:spMk id="6" creationId="{3DE702FA-70C4-6166-A5B4-FBF96D2C2D32}"/>
          </ac:spMkLst>
        </pc:spChg>
        <pc:spChg chg="add mod ord">
          <ac:chgData name="Rich Kennedy" userId="e810d86e-335d-4c6e-9b29-76a01f35df5d" providerId="ADAL" clId="{54C28282-5F92-48C0-84B1-CC88CAD1751E}" dt="2023-03-08T13:37:12.325" v="189"/>
          <ac:spMkLst>
            <pc:docMk/>
            <pc:sldMk cId="122111467" sldId="4524"/>
            <ac:spMk id="7" creationId="{5E97D0BE-2925-F617-4649-EB84AC8195D5}"/>
          </ac:spMkLst>
        </pc:spChg>
        <pc:spChg chg="add del mod ord">
          <ac:chgData name="Rich Kennedy" userId="e810d86e-335d-4c6e-9b29-76a01f35df5d" providerId="ADAL" clId="{54C28282-5F92-48C0-84B1-CC88CAD1751E}" dt="2023-03-08T13:53:30.152" v="190" actId="478"/>
          <ac:spMkLst>
            <pc:docMk/>
            <pc:sldMk cId="122111467" sldId="4524"/>
            <ac:spMk id="8" creationId="{09E1C72C-6AD3-A586-82DF-C5D5A51D23D8}"/>
          </ac:spMkLst>
        </pc:spChg>
      </pc:sldChg>
      <pc:sldChg chg="modSp">
        <pc:chgData name="Rich Kennedy" userId="e810d86e-335d-4c6e-9b29-76a01f35df5d" providerId="ADAL" clId="{54C28282-5F92-48C0-84B1-CC88CAD1751E}" dt="2023-03-08T17:16:30.393" v="1952" actId="1036"/>
        <pc:sldMkLst>
          <pc:docMk/>
          <pc:sldMk cId="1765744807" sldId="19314"/>
        </pc:sldMkLst>
        <pc:picChg chg="mod">
          <ac:chgData name="Rich Kennedy" userId="e810d86e-335d-4c6e-9b29-76a01f35df5d" providerId="ADAL" clId="{54C28282-5F92-48C0-84B1-CC88CAD1751E}" dt="2023-03-08T17:16:30.393" v="1952" actId="1036"/>
          <ac:picMkLst>
            <pc:docMk/>
            <pc:sldMk cId="1765744807" sldId="19314"/>
            <ac:picMk id="6" creationId="{C47F48A1-92B7-9558-1B69-9DFCCF555210}"/>
          </ac:picMkLst>
        </pc:picChg>
      </pc:sldChg>
      <pc:sldChg chg="modSp new mod">
        <pc:chgData name="Rich Kennedy" userId="e810d86e-335d-4c6e-9b29-76a01f35df5d" providerId="ADAL" clId="{54C28282-5F92-48C0-84B1-CC88CAD1751E}" dt="2023-03-09T19:47:17.952" v="3562" actId="20577"/>
        <pc:sldMkLst>
          <pc:docMk/>
          <pc:sldMk cId="1864444979" sldId="19315"/>
        </pc:sldMkLst>
        <pc:spChg chg="mod">
          <ac:chgData name="Rich Kennedy" userId="e810d86e-335d-4c6e-9b29-76a01f35df5d" providerId="ADAL" clId="{54C28282-5F92-48C0-84B1-CC88CAD1751E}" dt="2023-03-09T19:36:13.296" v="3119" actId="20577"/>
          <ac:spMkLst>
            <pc:docMk/>
            <pc:sldMk cId="1864444979" sldId="19315"/>
            <ac:spMk id="2" creationId="{F1D0AF5E-0595-11E4-4821-8FB0F8D995E9}"/>
          </ac:spMkLst>
        </pc:spChg>
        <pc:spChg chg="mod">
          <ac:chgData name="Rich Kennedy" userId="e810d86e-335d-4c6e-9b29-76a01f35df5d" providerId="ADAL" clId="{54C28282-5F92-48C0-84B1-CC88CAD1751E}" dt="2023-03-09T19:47:17.952" v="3562" actId="20577"/>
          <ac:spMkLst>
            <pc:docMk/>
            <pc:sldMk cId="1864444979" sldId="19315"/>
            <ac:spMk id="3" creationId="{B6279EBA-366E-187F-E505-13AB7BE8750C}"/>
          </ac:spMkLst>
        </pc:spChg>
      </pc:sldChg>
      <pc:sldMasterChg chg="modSp mod">
        <pc:chgData name="Rich Kennedy" userId="e810d86e-335d-4c6e-9b29-76a01f35df5d" providerId="ADAL" clId="{54C28282-5F92-48C0-84B1-CC88CAD1751E}" dt="2023-02-22T17:21:36.428" v="21" actId="20577"/>
        <pc:sldMasterMkLst>
          <pc:docMk/>
          <pc:sldMasterMk cId="0" sldId="2147483648"/>
        </pc:sldMasterMkLst>
        <pc:spChg chg="mod">
          <ac:chgData name="Rich Kennedy" userId="e810d86e-335d-4c6e-9b29-76a01f35df5d" providerId="ADAL" clId="{54C28282-5F92-48C0-84B1-CC88CAD1751E}" dt="2023-02-22T17:21:36.428" v="21" actId="20577"/>
          <ac:spMkLst>
            <pc:docMk/>
            <pc:sldMasterMk cId="0" sldId="2147483648"/>
            <ac:spMk id="1028" creationId="{1CADB04A-8BC5-4077-AD64-B68ADEED3033}"/>
          </ac:spMkLst>
        </pc:spChg>
        <pc:spChg chg="mod">
          <ac:chgData name="Rich Kennedy" userId="e810d86e-335d-4c6e-9b29-76a01f35df5d" providerId="ADAL" clId="{54C28282-5F92-48C0-84B1-CC88CAD1751E}" dt="2023-02-22T17:21:24.776" v="16"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73078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March 2023</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March 2023</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(Bluetooth SIG)</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March 2023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March 2023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(Bluetooth SIG)</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March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469899" y="6475413"/>
            <a:ext cx="19220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Rich Kennedy (Bluetooth SIG)</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8048090" y="331014"/>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802.11-23/240r0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(Bluetooth SIG)</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Bluetooth 6 GHz March 2023 Update</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2023-03-15</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40811877"/>
              </p:ext>
            </p:extLst>
          </p:nvPr>
        </p:nvGraphicFramePr>
        <p:xfrm>
          <a:off x="1920875" y="2600325"/>
          <a:ext cx="8774113" cy="2527300"/>
        </p:xfrm>
        <a:graphic>
          <a:graphicData uri="http://schemas.openxmlformats.org/presentationml/2006/ole">
            <mc:AlternateContent xmlns:mc="http://schemas.openxmlformats.org/markup-compatibility/2006">
              <mc:Choice xmlns:v="urn:schemas-microsoft-com:vml" Requires="v">
                <p:oleObj name="Document" r:id="rId3" imgW="8127419" imgH="2345500" progId="Word.Document.8">
                  <p:embed/>
                </p:oleObj>
              </mc:Choice>
              <mc:Fallback>
                <p:oleObj name="Document" r:id="rId3" imgW="8127419" imgH="2345500"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20875" y="2600325"/>
                        <a:ext cx="8774113"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a:t>March 2023</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xfrm>
            <a:off x="912813" y="1828800"/>
            <a:ext cx="10363200" cy="4114800"/>
          </a:xfrm>
          <a:noFill/>
        </p:spPr>
        <p:txBody>
          <a:bodyPr/>
          <a:lstStyle/>
          <a:p>
            <a:pPr algn="ctr">
              <a:buFontTx/>
              <a:buNone/>
            </a:pPr>
            <a:r>
              <a:rPr lang="en-GB" altLang="en-US" sz="2800" dirty="0"/>
              <a:t>This is an update on Bluetooth SIG actions and plans for sharing the 6 GHz band with incumbents and unlicensed/license-exempt devices.</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(Bluetooth SIG)</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March 2023</a:t>
            </a:r>
            <a:endParaRPr lang="en-GB" altLang="en-US" dirty="0"/>
          </a:p>
        </p:txBody>
      </p:sp>
    </p:spTree>
    <p:extLst>
      <p:ext uri="{BB962C8B-B14F-4D97-AF65-F5344CB8AC3E}">
        <p14:creationId xmlns:p14="http://schemas.microsoft.com/office/powerpoint/2010/main" val="203505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Agenda</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cs typeface="Times New Roman"/>
              </a:rPr>
              <a:t>Bluetooth Sharing Goals</a:t>
            </a:r>
          </a:p>
          <a:p>
            <a:r>
              <a:rPr lang="en-US" altLang="en-US" dirty="0">
                <a:cs typeface="Times New Roman"/>
              </a:rPr>
              <a:t>The Overall Bluetooth SIG Plan</a:t>
            </a:r>
          </a:p>
          <a:p>
            <a:r>
              <a:rPr lang="en-US" altLang="en-US" dirty="0">
                <a:cs typeface="Times New Roman"/>
              </a:rPr>
              <a:t>Meeting with the FCC OET</a:t>
            </a:r>
          </a:p>
          <a:p>
            <a:r>
              <a:rPr lang="en-US" altLang="en-US" dirty="0">
                <a:cs typeface="Times New Roman"/>
              </a:rPr>
              <a:t>Bluetooth ETSI BRAN plans</a:t>
            </a:r>
          </a:p>
          <a:p>
            <a:r>
              <a:rPr lang="en-US" altLang="en-US" dirty="0">
                <a:cs typeface="Times New Roman"/>
              </a:rPr>
              <a:t>IEEE 802.11 Coexistence Standing Committee</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(Bluetooth SIG)</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March 2023</a:t>
            </a:r>
            <a:endParaRPr lang="en-GB" altLang="en-US" dirty="0"/>
          </a:p>
        </p:txBody>
      </p:sp>
    </p:spTree>
    <p:extLst>
      <p:ext uri="{BB962C8B-B14F-4D97-AF65-F5344CB8AC3E}">
        <p14:creationId xmlns:p14="http://schemas.microsoft.com/office/powerpoint/2010/main" val="194687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D112B-36FC-6045-27E2-E7B5A49AE8F1}"/>
              </a:ext>
            </a:extLst>
          </p:cNvPr>
          <p:cNvSpPr>
            <a:spLocks noGrp="1"/>
          </p:cNvSpPr>
          <p:nvPr>
            <p:ph type="title"/>
          </p:nvPr>
        </p:nvSpPr>
        <p:spPr/>
        <p:txBody>
          <a:bodyPr/>
          <a:lstStyle/>
          <a:p>
            <a:r>
              <a:rPr lang="en-US" altLang="en-US" dirty="0">
                <a:cs typeface="Times New Roman"/>
              </a:rPr>
              <a:t>Bluetooth Sharing Goals</a:t>
            </a:r>
          </a:p>
        </p:txBody>
      </p:sp>
      <p:sp>
        <p:nvSpPr>
          <p:cNvPr id="3" name="Content Placeholder 2">
            <a:extLst>
              <a:ext uri="{FF2B5EF4-FFF2-40B4-BE49-F238E27FC236}">
                <a16:creationId xmlns:a16="http://schemas.microsoft.com/office/drawing/2014/main" id="{F1199B95-3B58-255F-C8DF-B560F6233AAB}"/>
              </a:ext>
            </a:extLst>
          </p:cNvPr>
          <p:cNvSpPr>
            <a:spLocks noGrp="1"/>
          </p:cNvSpPr>
          <p:nvPr>
            <p:ph idx="1"/>
          </p:nvPr>
        </p:nvSpPr>
        <p:spPr>
          <a:xfrm>
            <a:off x="912813" y="1989138"/>
            <a:ext cx="10363200" cy="4248174"/>
          </a:xfrm>
        </p:spPr>
        <p:txBody>
          <a:bodyPr/>
          <a:lstStyle/>
          <a:p>
            <a:r>
              <a:rPr lang="en-US" dirty="0"/>
              <a:t>The Bluetooth SIG recognizes the contribution the Wi-Fi industry has made in opening the 6 GHz band for unlicensed/license-exempt sharing</a:t>
            </a:r>
          </a:p>
          <a:p>
            <a:pPr lvl="1"/>
            <a:r>
              <a:rPr lang="en-US" dirty="0"/>
              <a:t>The 83.5 MHz of the 2.4 GHz band and even 470 MHz (not contiguous) of the 5 GHz band were not a sufficient hedge against congestion </a:t>
            </a:r>
            <a:r>
              <a:rPr lang="en-US"/>
              <a:t>or enough room </a:t>
            </a:r>
            <a:r>
              <a:rPr lang="en-US" dirty="0"/>
              <a:t>for innovation</a:t>
            </a:r>
          </a:p>
          <a:p>
            <a:r>
              <a:rPr lang="en-US" dirty="0"/>
              <a:t>Today, Bluetooth is in that same situation </a:t>
            </a:r>
          </a:p>
          <a:p>
            <a:r>
              <a:rPr lang="en-US" dirty="0"/>
              <a:t>Bluetooth and Wi-Fi successfully shared the 2.4 GHz band for many years</a:t>
            </a:r>
          </a:p>
          <a:p>
            <a:pPr lvl="1"/>
            <a:r>
              <a:rPr lang="en-US" dirty="0"/>
              <a:t>Unfortunately, most of 5 GHz is not viable for Bluetooth, i.e., indoor restrictions and DFS</a:t>
            </a:r>
          </a:p>
          <a:p>
            <a:r>
              <a:rPr lang="en-US" dirty="0"/>
              <a:t>The 6 GHz band has room for Bluetooth and Wi-Fi, and there is time to develop optimal sharing mechanisms</a:t>
            </a:r>
          </a:p>
          <a:p>
            <a:r>
              <a:rPr lang="en-US" dirty="0"/>
              <a:t>We will work closely with the Wi-Fi industry in IEEE 802 and Wi-Fi Alliance to enable Bluetooth sharing this band equitably</a:t>
            </a:r>
          </a:p>
          <a:p>
            <a:endParaRPr lang="en-US" sz="2000" dirty="0"/>
          </a:p>
        </p:txBody>
      </p:sp>
      <p:sp>
        <p:nvSpPr>
          <p:cNvPr id="4" name="Date Placeholder 3">
            <a:extLst>
              <a:ext uri="{FF2B5EF4-FFF2-40B4-BE49-F238E27FC236}">
                <a16:creationId xmlns:a16="http://schemas.microsoft.com/office/drawing/2014/main" id="{BB5065A2-6D8F-488C-B83C-87A0AD221A40}"/>
              </a:ext>
            </a:extLst>
          </p:cNvPr>
          <p:cNvSpPr>
            <a:spLocks noGrp="1"/>
          </p:cNvSpPr>
          <p:nvPr>
            <p:ph type="dt" sz="half" idx="10"/>
          </p:nvPr>
        </p:nvSpPr>
        <p:spPr/>
        <p:txBody>
          <a:bodyPr/>
          <a:lstStyle/>
          <a:p>
            <a:pPr>
              <a:defRPr/>
            </a:pPr>
            <a:r>
              <a:rPr lang="en-US" altLang="en-US"/>
              <a:t>March 2023</a:t>
            </a:r>
            <a:endParaRPr lang="en-GB" altLang="en-US" dirty="0"/>
          </a:p>
        </p:txBody>
      </p:sp>
      <p:sp>
        <p:nvSpPr>
          <p:cNvPr id="5" name="Footer Placeholder 4">
            <a:extLst>
              <a:ext uri="{FF2B5EF4-FFF2-40B4-BE49-F238E27FC236}">
                <a16:creationId xmlns:a16="http://schemas.microsoft.com/office/drawing/2014/main" id="{6A7AC1CC-6120-85DA-576B-220D245E5EA4}"/>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C60F3C56-86F1-46F7-31D6-3F027842A75B}"/>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4</a:t>
            </a:fld>
            <a:endParaRPr lang="en-GB" altLang="en-US"/>
          </a:p>
        </p:txBody>
      </p:sp>
    </p:spTree>
    <p:extLst>
      <p:ext uri="{BB962C8B-B14F-4D97-AF65-F5344CB8AC3E}">
        <p14:creationId xmlns:p14="http://schemas.microsoft.com/office/powerpoint/2010/main" val="3367947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6751D-118C-5C31-695C-F26C69B92CC9}"/>
              </a:ext>
            </a:extLst>
          </p:cNvPr>
          <p:cNvSpPr>
            <a:spLocks noGrp="1"/>
          </p:cNvSpPr>
          <p:nvPr>
            <p:ph type="title"/>
          </p:nvPr>
        </p:nvSpPr>
        <p:spPr/>
        <p:txBody>
          <a:bodyPr/>
          <a:lstStyle/>
          <a:p>
            <a:r>
              <a:rPr lang="en-US" dirty="0"/>
              <a:t>The Overall Bluetooth SIG Plan</a:t>
            </a:r>
          </a:p>
        </p:txBody>
      </p:sp>
      <p:sp>
        <p:nvSpPr>
          <p:cNvPr id="3" name="Content Placeholder 2">
            <a:extLst>
              <a:ext uri="{FF2B5EF4-FFF2-40B4-BE49-F238E27FC236}">
                <a16:creationId xmlns:a16="http://schemas.microsoft.com/office/drawing/2014/main" id="{D416EBDA-4D2E-FC84-DEB8-76A59D1BA4A4}"/>
              </a:ext>
            </a:extLst>
          </p:cNvPr>
          <p:cNvSpPr>
            <a:spLocks noGrp="1"/>
          </p:cNvSpPr>
          <p:nvPr>
            <p:ph idx="1"/>
          </p:nvPr>
        </p:nvSpPr>
        <p:spPr/>
        <p:txBody>
          <a:bodyPr/>
          <a:lstStyle/>
          <a:p>
            <a:r>
              <a:rPr lang="en-US" dirty="0"/>
              <a:t>Create an industry coalition of Bluetooth companies to drive regulatory and standards changes</a:t>
            </a:r>
          </a:p>
          <a:p>
            <a:pPr lvl="1"/>
            <a:r>
              <a:rPr lang="en-US" dirty="0"/>
              <a:t>Including companies with both Wi-Fi and Bluetooth businesses</a:t>
            </a:r>
          </a:p>
          <a:p>
            <a:r>
              <a:rPr lang="en-US" dirty="0"/>
              <a:t>Collaborate with Wi-Fi industry to drive needed changes</a:t>
            </a:r>
          </a:p>
          <a:p>
            <a:r>
              <a:rPr lang="en-US" dirty="0"/>
              <a:t>Work with SDOs to develop optimum spectrum sharing methods and drive regulatory/standards to codify them as required</a:t>
            </a:r>
          </a:p>
          <a:p>
            <a:r>
              <a:rPr lang="en-US" dirty="0"/>
              <a:t>The detailed plan can be developed working together</a:t>
            </a:r>
          </a:p>
          <a:p>
            <a:endParaRPr lang="en-US" dirty="0"/>
          </a:p>
        </p:txBody>
      </p:sp>
      <p:sp>
        <p:nvSpPr>
          <p:cNvPr id="4" name="Date Placeholder 3">
            <a:extLst>
              <a:ext uri="{FF2B5EF4-FFF2-40B4-BE49-F238E27FC236}">
                <a16:creationId xmlns:a16="http://schemas.microsoft.com/office/drawing/2014/main" id="{7D8AF069-D958-1730-C0AA-C4982AEE55A5}"/>
              </a:ext>
            </a:extLst>
          </p:cNvPr>
          <p:cNvSpPr>
            <a:spLocks noGrp="1"/>
          </p:cNvSpPr>
          <p:nvPr>
            <p:ph type="dt" sz="half" idx="10"/>
          </p:nvPr>
        </p:nvSpPr>
        <p:spPr/>
        <p:txBody>
          <a:bodyPr/>
          <a:lstStyle/>
          <a:p>
            <a:pPr>
              <a:defRPr/>
            </a:pPr>
            <a:r>
              <a:rPr lang="en-US" altLang="en-US"/>
              <a:t>March 2023</a:t>
            </a:r>
            <a:endParaRPr lang="en-GB" altLang="en-US" dirty="0"/>
          </a:p>
        </p:txBody>
      </p:sp>
      <p:sp>
        <p:nvSpPr>
          <p:cNvPr id="5" name="Footer Placeholder 4">
            <a:extLst>
              <a:ext uri="{FF2B5EF4-FFF2-40B4-BE49-F238E27FC236}">
                <a16:creationId xmlns:a16="http://schemas.microsoft.com/office/drawing/2014/main" id="{CD388E69-16E5-074E-095A-BA725353A53A}"/>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FF66A05E-360B-097D-291C-A72F2E2882BA}"/>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5</a:t>
            </a:fld>
            <a:endParaRPr lang="en-GB" altLang="en-US"/>
          </a:p>
        </p:txBody>
      </p:sp>
    </p:spTree>
    <p:extLst>
      <p:ext uri="{BB962C8B-B14F-4D97-AF65-F5344CB8AC3E}">
        <p14:creationId xmlns:p14="http://schemas.microsoft.com/office/powerpoint/2010/main" val="201414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820FA-8CB9-79B3-3B59-FFCF2EAA78A1}"/>
              </a:ext>
            </a:extLst>
          </p:cNvPr>
          <p:cNvSpPr>
            <a:spLocks noGrp="1"/>
          </p:cNvSpPr>
          <p:nvPr>
            <p:ph type="title"/>
          </p:nvPr>
        </p:nvSpPr>
        <p:spPr/>
        <p:txBody>
          <a:bodyPr/>
          <a:lstStyle/>
          <a:p>
            <a:r>
              <a:rPr lang="en-US" altLang="en-US" dirty="0">
                <a:cs typeface="Times New Roman"/>
              </a:rPr>
              <a:t>Meeting With The FCC OET</a:t>
            </a:r>
            <a:endParaRPr lang="en-US" dirty="0"/>
          </a:p>
        </p:txBody>
      </p:sp>
      <p:sp>
        <p:nvSpPr>
          <p:cNvPr id="3" name="Content Placeholder 2">
            <a:extLst>
              <a:ext uri="{FF2B5EF4-FFF2-40B4-BE49-F238E27FC236}">
                <a16:creationId xmlns:a16="http://schemas.microsoft.com/office/drawing/2014/main" id="{025FF5A7-7EC8-A883-7283-68E231E3E751}"/>
              </a:ext>
            </a:extLst>
          </p:cNvPr>
          <p:cNvSpPr>
            <a:spLocks noGrp="1"/>
          </p:cNvSpPr>
          <p:nvPr>
            <p:ph idx="1"/>
          </p:nvPr>
        </p:nvSpPr>
        <p:spPr/>
        <p:txBody>
          <a:bodyPr/>
          <a:lstStyle/>
          <a:p>
            <a:r>
              <a:rPr lang="en-US" dirty="0"/>
              <a:t>On February 16, 2023 the Bluetooth SIG Director of Radio Spectrum Regulatory Affairs and legal representation met with the FCC OET</a:t>
            </a:r>
          </a:p>
          <a:p>
            <a:pPr lvl="1"/>
            <a:r>
              <a:rPr lang="en-US" dirty="0"/>
              <a:t>Ira </a:t>
            </a:r>
            <a:r>
              <a:rPr lang="en-US" dirty="0" err="1"/>
              <a:t>Keltz</a:t>
            </a:r>
            <a:r>
              <a:rPr lang="en-US" dirty="0"/>
              <a:t> (Deputy Chief) and 16 other OET people </a:t>
            </a:r>
          </a:p>
          <a:p>
            <a:r>
              <a:rPr lang="en-US" dirty="0"/>
              <a:t>Discussed Bluetooth industry plans to expand operations to the 6 GHz band</a:t>
            </a:r>
          </a:p>
          <a:p>
            <a:r>
              <a:rPr lang="en-US" dirty="0"/>
              <a:t>It was a preliminary meeting to inform OET that the SIG, supported by its vast membership have requirements that will be restricted by the limits of the 2.4 GHz band, e.g., congestion, the need for room to innovate</a:t>
            </a:r>
          </a:p>
          <a:p>
            <a:r>
              <a:rPr lang="en-US" dirty="0"/>
              <a:t>Bluetooth SIG indicated it would request a face-to-face meeting in 2Q to discuss technical requirements and detailed spectrum needs</a:t>
            </a:r>
          </a:p>
          <a:p>
            <a:endParaRPr lang="en-US" dirty="0"/>
          </a:p>
        </p:txBody>
      </p:sp>
      <p:sp>
        <p:nvSpPr>
          <p:cNvPr id="4" name="Date Placeholder 3">
            <a:extLst>
              <a:ext uri="{FF2B5EF4-FFF2-40B4-BE49-F238E27FC236}">
                <a16:creationId xmlns:a16="http://schemas.microsoft.com/office/drawing/2014/main" id="{BD1E30E7-3A47-5EDC-75F6-05FBAEB293FA}"/>
              </a:ext>
            </a:extLst>
          </p:cNvPr>
          <p:cNvSpPr>
            <a:spLocks noGrp="1"/>
          </p:cNvSpPr>
          <p:nvPr>
            <p:ph type="dt" sz="half" idx="10"/>
          </p:nvPr>
        </p:nvSpPr>
        <p:spPr/>
        <p:txBody>
          <a:bodyPr/>
          <a:lstStyle/>
          <a:p>
            <a:pPr>
              <a:defRPr/>
            </a:pPr>
            <a:r>
              <a:rPr lang="en-US" altLang="en-US"/>
              <a:t>March 2023</a:t>
            </a:r>
            <a:endParaRPr lang="en-GB" altLang="en-US" dirty="0"/>
          </a:p>
        </p:txBody>
      </p:sp>
      <p:sp>
        <p:nvSpPr>
          <p:cNvPr id="5" name="Footer Placeholder 4">
            <a:extLst>
              <a:ext uri="{FF2B5EF4-FFF2-40B4-BE49-F238E27FC236}">
                <a16:creationId xmlns:a16="http://schemas.microsoft.com/office/drawing/2014/main" id="{013ECE34-BFDA-1D1A-6326-26F76ECCD18F}"/>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08CB8DA9-6A11-E012-167B-2E8F3FDB69B8}"/>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6</a:t>
            </a:fld>
            <a:endParaRPr lang="en-GB" altLang="en-US"/>
          </a:p>
        </p:txBody>
      </p:sp>
    </p:spTree>
    <p:extLst>
      <p:ext uri="{BB962C8B-B14F-4D97-AF65-F5344CB8AC3E}">
        <p14:creationId xmlns:p14="http://schemas.microsoft.com/office/powerpoint/2010/main" val="298259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E0A9-1DD8-DA43-6BAD-D1FF64163416}"/>
              </a:ext>
            </a:extLst>
          </p:cNvPr>
          <p:cNvSpPr>
            <a:spLocks noGrp="1"/>
          </p:cNvSpPr>
          <p:nvPr>
            <p:ph type="title"/>
          </p:nvPr>
        </p:nvSpPr>
        <p:spPr/>
        <p:txBody>
          <a:bodyPr/>
          <a:lstStyle/>
          <a:p>
            <a:r>
              <a:rPr lang="en-US" altLang="en-US" dirty="0">
                <a:cs typeface="Times New Roman"/>
              </a:rPr>
              <a:t>Bluetooth ETSI BRAN Plans</a:t>
            </a:r>
            <a:endParaRPr lang="en-US" dirty="0"/>
          </a:p>
        </p:txBody>
      </p:sp>
      <p:sp>
        <p:nvSpPr>
          <p:cNvPr id="3" name="Content Placeholder 2">
            <a:extLst>
              <a:ext uri="{FF2B5EF4-FFF2-40B4-BE49-F238E27FC236}">
                <a16:creationId xmlns:a16="http://schemas.microsoft.com/office/drawing/2014/main" id="{F09405C0-C628-AC10-994E-B3B0B0C278E4}"/>
              </a:ext>
            </a:extLst>
          </p:cNvPr>
          <p:cNvSpPr>
            <a:spLocks noGrp="1"/>
          </p:cNvSpPr>
          <p:nvPr>
            <p:ph idx="1"/>
          </p:nvPr>
        </p:nvSpPr>
        <p:spPr/>
        <p:txBody>
          <a:bodyPr/>
          <a:lstStyle/>
          <a:p>
            <a:r>
              <a:rPr lang="en-US" dirty="0"/>
              <a:t>ETSI BRAN EN 303 687 is in the final phases of approval of version 1.1.x</a:t>
            </a:r>
          </a:p>
          <a:p>
            <a:pPr lvl="1"/>
            <a:r>
              <a:rPr lang="en-US" dirty="0"/>
              <a:t>ENAP restart (90-days) required due to changes beyond EC Assessment comment resolution</a:t>
            </a:r>
          </a:p>
          <a:p>
            <a:pPr lvl="1"/>
            <a:r>
              <a:rPr lang="en-US" dirty="0"/>
              <a:t>It could be ready to publish around the time of the June meeting (#119)</a:t>
            </a:r>
          </a:p>
          <a:p>
            <a:r>
              <a:rPr lang="en-US" dirty="0"/>
              <a:t>The first version mentions the use narrow band technologies, but work is needed to complete the specification and the test requirements</a:t>
            </a:r>
          </a:p>
          <a:p>
            <a:r>
              <a:rPr lang="en-US" dirty="0"/>
              <a:t>Bluetooth SIG members will bring a Work Item request to BRAN #119 </a:t>
            </a:r>
          </a:p>
        </p:txBody>
      </p:sp>
      <p:sp>
        <p:nvSpPr>
          <p:cNvPr id="4" name="Date Placeholder 3">
            <a:extLst>
              <a:ext uri="{FF2B5EF4-FFF2-40B4-BE49-F238E27FC236}">
                <a16:creationId xmlns:a16="http://schemas.microsoft.com/office/drawing/2014/main" id="{CD4EB202-0A9E-59C7-0C9E-D26D038F6F30}"/>
              </a:ext>
            </a:extLst>
          </p:cNvPr>
          <p:cNvSpPr>
            <a:spLocks noGrp="1"/>
          </p:cNvSpPr>
          <p:nvPr>
            <p:ph type="dt" sz="half" idx="10"/>
          </p:nvPr>
        </p:nvSpPr>
        <p:spPr/>
        <p:txBody>
          <a:bodyPr/>
          <a:lstStyle/>
          <a:p>
            <a:pPr>
              <a:defRPr/>
            </a:pPr>
            <a:r>
              <a:rPr lang="en-US" altLang="en-US"/>
              <a:t>March 2023</a:t>
            </a:r>
            <a:endParaRPr lang="en-GB" altLang="en-US" dirty="0"/>
          </a:p>
        </p:txBody>
      </p:sp>
      <p:sp>
        <p:nvSpPr>
          <p:cNvPr id="5" name="Footer Placeholder 4">
            <a:extLst>
              <a:ext uri="{FF2B5EF4-FFF2-40B4-BE49-F238E27FC236}">
                <a16:creationId xmlns:a16="http://schemas.microsoft.com/office/drawing/2014/main" id="{51B6D321-E140-23C1-F275-A39F153A8491}"/>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46FDEB49-BD1F-9CD3-DDD3-3DA0D4BA9365}"/>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Tree>
    <p:extLst>
      <p:ext uri="{BB962C8B-B14F-4D97-AF65-F5344CB8AC3E}">
        <p14:creationId xmlns:p14="http://schemas.microsoft.com/office/powerpoint/2010/main" val="3108186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47F48A1-92B7-9558-1B69-9DFCCF555210}"/>
              </a:ext>
            </a:extLst>
          </p:cNvPr>
          <p:cNvPicPr>
            <a:picLocks noGrp="1" noChangeAspect="1"/>
          </p:cNvPicPr>
          <p:nvPr>
            <p:ph idx="1"/>
          </p:nvPr>
        </p:nvPicPr>
        <p:blipFill>
          <a:blip r:embed="rId2"/>
          <a:stretch>
            <a:fillRect/>
          </a:stretch>
        </p:blipFill>
        <p:spPr>
          <a:xfrm>
            <a:off x="2780632" y="1607145"/>
            <a:ext cx="6616448" cy="4702175"/>
          </a:xfrm>
        </p:spPr>
      </p:pic>
      <p:sp>
        <p:nvSpPr>
          <p:cNvPr id="3" name="Title 2">
            <a:extLst>
              <a:ext uri="{FF2B5EF4-FFF2-40B4-BE49-F238E27FC236}">
                <a16:creationId xmlns:a16="http://schemas.microsoft.com/office/drawing/2014/main" id="{A01ED899-9CDC-9F17-9966-DCE5B6EF88C2}"/>
              </a:ext>
            </a:extLst>
          </p:cNvPr>
          <p:cNvSpPr>
            <a:spLocks noGrp="1"/>
          </p:cNvSpPr>
          <p:nvPr>
            <p:ph type="title"/>
          </p:nvPr>
        </p:nvSpPr>
        <p:spPr/>
        <p:txBody>
          <a:bodyPr/>
          <a:lstStyle/>
          <a:p>
            <a:r>
              <a:rPr lang="en-US" dirty="0"/>
              <a:t>FYI: ETSI Approval Process for European Norms</a:t>
            </a:r>
          </a:p>
        </p:txBody>
      </p:sp>
      <p:sp>
        <p:nvSpPr>
          <p:cNvPr id="4" name="Slide Number Placeholder 3">
            <a:extLst>
              <a:ext uri="{FF2B5EF4-FFF2-40B4-BE49-F238E27FC236}">
                <a16:creationId xmlns:a16="http://schemas.microsoft.com/office/drawing/2014/main" id="{C3BAE1C3-E299-A536-20E1-9D484FFBAF99}"/>
              </a:ext>
            </a:extLst>
          </p:cNvPr>
          <p:cNvSpPr>
            <a:spLocks noGrp="1"/>
          </p:cNvSpPr>
          <p:nvPr>
            <p:ph type="sldNum" sz="quarter" idx="4"/>
          </p:nvPr>
        </p:nvSpPr>
        <p:spPr>
          <a:xfrm>
            <a:off x="10762161" y="6279591"/>
            <a:ext cx="933892" cy="353240"/>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BC661C-2700-4921-922A-F5117630EB72}" type="slidenum">
              <a:rPr lang="en-US" smtClean="0">
                <a:solidFill>
                  <a:srgbClr val="0082FC"/>
                </a:solidFill>
              </a:rPr>
              <a:pPr/>
              <a:t>8</a:t>
            </a:fld>
            <a:endParaRPr lang="en-US">
              <a:solidFill>
                <a:srgbClr val="0082FC"/>
              </a:solidFill>
            </a:endParaRPr>
          </a:p>
        </p:txBody>
      </p:sp>
    </p:spTree>
    <p:extLst>
      <p:ext uri="{BB962C8B-B14F-4D97-AF65-F5344CB8AC3E}">
        <p14:creationId xmlns:p14="http://schemas.microsoft.com/office/powerpoint/2010/main" val="176574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0AF5E-0595-11E4-4821-8FB0F8D995E9}"/>
              </a:ext>
            </a:extLst>
          </p:cNvPr>
          <p:cNvSpPr>
            <a:spLocks noGrp="1"/>
          </p:cNvSpPr>
          <p:nvPr>
            <p:ph type="title"/>
          </p:nvPr>
        </p:nvSpPr>
        <p:spPr/>
        <p:txBody>
          <a:bodyPr/>
          <a:lstStyle/>
          <a:p>
            <a:r>
              <a:rPr lang="en-US" dirty="0"/>
              <a:t>IEEE 802.11 Coexistence Standing Committee</a:t>
            </a:r>
          </a:p>
        </p:txBody>
      </p:sp>
      <p:sp>
        <p:nvSpPr>
          <p:cNvPr id="3" name="Content Placeholder 2">
            <a:extLst>
              <a:ext uri="{FF2B5EF4-FFF2-40B4-BE49-F238E27FC236}">
                <a16:creationId xmlns:a16="http://schemas.microsoft.com/office/drawing/2014/main" id="{B6279EBA-366E-187F-E505-13AB7BE8750C}"/>
              </a:ext>
            </a:extLst>
          </p:cNvPr>
          <p:cNvSpPr>
            <a:spLocks noGrp="1"/>
          </p:cNvSpPr>
          <p:nvPr>
            <p:ph idx="1"/>
          </p:nvPr>
        </p:nvSpPr>
        <p:spPr/>
        <p:txBody>
          <a:bodyPr/>
          <a:lstStyle/>
          <a:p>
            <a:r>
              <a:rPr lang="en-US" dirty="0"/>
              <a:t>I chair the Bluetooth SIG Regulatory Expert Group and the Bluetooth Regulatory Action Group</a:t>
            </a:r>
          </a:p>
          <a:p>
            <a:r>
              <a:rPr lang="en-US" dirty="0"/>
              <a:t>I will be attending all IEEE 802.11 meetings as this project progresses and be very active in this group</a:t>
            </a:r>
          </a:p>
          <a:p>
            <a:r>
              <a:rPr lang="en-US" dirty="0"/>
              <a:t>I am hoping to have some details of our timelines for the next meeting</a:t>
            </a:r>
          </a:p>
          <a:p>
            <a:r>
              <a:rPr lang="en-US" dirty="0"/>
              <a:t>We will share our thoughts and plans for coexistence mechanisms as soon as possible and work to make it equitable for all of us</a:t>
            </a:r>
          </a:p>
          <a:p>
            <a:endParaRPr lang="en-US" dirty="0"/>
          </a:p>
        </p:txBody>
      </p:sp>
      <p:sp>
        <p:nvSpPr>
          <p:cNvPr id="4" name="Date Placeholder 3">
            <a:extLst>
              <a:ext uri="{FF2B5EF4-FFF2-40B4-BE49-F238E27FC236}">
                <a16:creationId xmlns:a16="http://schemas.microsoft.com/office/drawing/2014/main" id="{CD434631-2383-2BA8-A408-6F7F278B70B0}"/>
              </a:ext>
            </a:extLst>
          </p:cNvPr>
          <p:cNvSpPr>
            <a:spLocks noGrp="1"/>
          </p:cNvSpPr>
          <p:nvPr>
            <p:ph type="dt" sz="half" idx="10"/>
          </p:nvPr>
        </p:nvSpPr>
        <p:spPr/>
        <p:txBody>
          <a:bodyPr/>
          <a:lstStyle/>
          <a:p>
            <a:pPr>
              <a:defRPr/>
            </a:pPr>
            <a:r>
              <a:rPr lang="en-US" altLang="en-US"/>
              <a:t>March 2023</a:t>
            </a:r>
            <a:endParaRPr lang="en-GB" altLang="en-US" dirty="0"/>
          </a:p>
        </p:txBody>
      </p:sp>
      <p:sp>
        <p:nvSpPr>
          <p:cNvPr id="5" name="Footer Placeholder 4">
            <a:extLst>
              <a:ext uri="{FF2B5EF4-FFF2-40B4-BE49-F238E27FC236}">
                <a16:creationId xmlns:a16="http://schemas.microsoft.com/office/drawing/2014/main" id="{26A6BA02-E734-E3F1-6857-946A944BE95C}"/>
              </a:ext>
            </a:extLst>
          </p:cNvPr>
          <p:cNvSpPr>
            <a:spLocks noGrp="1"/>
          </p:cNvSpPr>
          <p:nvPr>
            <p:ph type="ftr" sz="quarter" idx="11"/>
          </p:nvPr>
        </p:nvSpPr>
        <p:spPr/>
        <p:txBody>
          <a:bodyPr/>
          <a:lstStyle/>
          <a:p>
            <a:pPr>
              <a:defRPr/>
            </a:pPr>
            <a:r>
              <a:rPr lang="en-US"/>
              <a:t>Rich Kennedy (Bluetooth SIG)</a:t>
            </a:r>
            <a:endParaRPr lang="en-GB" dirty="0"/>
          </a:p>
        </p:txBody>
      </p:sp>
      <p:sp>
        <p:nvSpPr>
          <p:cNvPr id="6" name="Slide Number Placeholder 5">
            <a:extLst>
              <a:ext uri="{FF2B5EF4-FFF2-40B4-BE49-F238E27FC236}">
                <a16:creationId xmlns:a16="http://schemas.microsoft.com/office/drawing/2014/main" id="{2329AA50-1E42-53E5-3504-3369D2666C9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Tree>
    <p:extLst>
      <p:ext uri="{BB962C8B-B14F-4D97-AF65-F5344CB8AC3E}">
        <p14:creationId xmlns:p14="http://schemas.microsoft.com/office/powerpoint/2010/main" val="18644449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802-11-Submission</Template>
  <TotalTime>37435</TotalTime>
  <Words>669</Words>
  <Application>Microsoft Office PowerPoint</Application>
  <PresentationFormat>Widescreen</PresentationFormat>
  <Paragraphs>82</Paragraphs>
  <Slides>9</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Bluetooth 6 GHz March 2023 Update</vt:lpstr>
      <vt:lpstr>Abstract</vt:lpstr>
      <vt:lpstr>Agenda</vt:lpstr>
      <vt:lpstr>Bluetooth Sharing Goals</vt:lpstr>
      <vt:lpstr>The Overall Bluetooth SIG Plan</vt:lpstr>
      <vt:lpstr>Meeting With The FCC OET</vt:lpstr>
      <vt:lpstr>Bluetooth ETSI BRAN Plans</vt:lpstr>
      <vt:lpstr>FYI: ETSI Approval Process for European Norms</vt:lpstr>
      <vt:lpstr>IEEE 802.11 Coexistence Standing Committee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1273</cp:revision>
  <cp:lastPrinted>1998-02-10T13:28:06Z</cp:lastPrinted>
  <dcterms:created xsi:type="dcterms:W3CDTF">2004-12-02T14:01:45Z</dcterms:created>
  <dcterms:modified xsi:type="dcterms:W3CDTF">2023-03-09T19:48:28Z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