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9" r:id="rId2"/>
    <p:sldId id="354" r:id="rId3"/>
    <p:sldId id="369" r:id="rId4"/>
    <p:sldId id="367" r:id="rId5"/>
    <p:sldId id="364" r:id="rId6"/>
    <p:sldId id="365" r:id="rId7"/>
    <p:sldId id="370" r:id="rId8"/>
    <p:sldId id="366" r:id="rId9"/>
    <p:sldId id="363" r:id="rId10"/>
    <p:sldId id="358" r:id="rId11"/>
    <p:sldId id="360" r:id="rId12"/>
    <p:sldId id="3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FCA65-594D-4AA3-A17D-B2D9BBD6D361}" v="12" dt="2023-02-06T14:28:47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31EEC80-907F-49DA-87B1-A9AE7091749B}"/>
    <pc:docChg chg="custSel delSld modSld">
      <pc:chgData name="Alfred Asterjadhi" userId="39de57b9-85c0-4fd1-aaac-8ca2b6560ad0" providerId="ADAL" clId="{631EEC80-907F-49DA-87B1-A9AE7091749B}" dt="2022-12-12T23:49:53.576" v="911" actId="20577"/>
      <pc:docMkLst>
        <pc:docMk/>
      </pc:docMkLst>
      <pc:sldChg chg="modSp">
        <pc:chgData name="Alfred Asterjadhi" userId="39de57b9-85c0-4fd1-aaac-8ca2b6560ad0" providerId="ADAL" clId="{631EEC80-907F-49DA-87B1-A9AE7091749B}" dt="2022-12-12T17:12:14.164" v="497"/>
        <pc:sldMkLst>
          <pc:docMk/>
          <pc:sldMk cId="0" sldId="331"/>
        </pc:sldMkLst>
        <pc:graphicFrameChg chg="mod">
          <ac:chgData name="Alfred Asterjadhi" userId="39de57b9-85c0-4fd1-aaac-8ca2b6560ad0" providerId="ADAL" clId="{631EEC80-907F-49DA-87B1-A9AE7091749B}" dt="2022-12-12T17:12:14.164" v="497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modNotesTx">
        <pc:chgData name="Alfred Asterjadhi" userId="39de57b9-85c0-4fd1-aaac-8ca2b6560ad0" providerId="ADAL" clId="{631EEC80-907F-49DA-87B1-A9AE7091749B}" dt="2022-12-12T23:04:54.513" v="665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631EEC80-907F-49DA-87B1-A9AE7091749B}" dt="2022-12-12T23:16:47.761" v="765" actId="20577"/>
        <pc:sldMkLst>
          <pc:docMk/>
          <pc:sldMk cId="1495549412" sldId="335"/>
        </pc:sldMkLst>
      </pc:sldChg>
      <pc:sldChg chg="modNotesTx">
        <pc:chgData name="Alfred Asterjadhi" userId="39de57b9-85c0-4fd1-aaac-8ca2b6560ad0" providerId="ADAL" clId="{631EEC80-907F-49DA-87B1-A9AE7091749B}" dt="2022-12-12T23:49:53.576" v="911" actId="20577"/>
        <pc:sldMkLst>
          <pc:docMk/>
          <pc:sldMk cId="869103470" sldId="336"/>
        </pc:sldMkLst>
      </pc:sldChg>
      <pc:sldChg chg="modSp mod">
        <pc:chgData name="Alfred Asterjadhi" userId="39de57b9-85c0-4fd1-aaac-8ca2b6560ad0" providerId="ADAL" clId="{631EEC80-907F-49DA-87B1-A9AE7091749B}" dt="2022-12-12T23:40:29.056" v="76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631EEC80-907F-49DA-87B1-A9AE7091749B}" dt="2022-12-12T23:40:29.056" v="76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 modNotesTx">
        <pc:chgData name="Alfred Asterjadhi" userId="39de57b9-85c0-4fd1-aaac-8ca2b6560ad0" providerId="ADAL" clId="{631EEC80-907F-49DA-87B1-A9AE7091749B}" dt="2022-12-12T23:41:13.395" v="776" actId="5793"/>
        <pc:sldMkLst>
          <pc:docMk/>
          <pc:sldMk cId="1982610321" sldId="345"/>
        </pc:sldMkLst>
        <pc:spChg chg="mod">
          <ac:chgData name="Alfred Asterjadhi" userId="39de57b9-85c0-4fd1-aaac-8ca2b6560ad0" providerId="ADAL" clId="{631EEC80-907F-49DA-87B1-A9AE7091749B}" dt="2022-12-12T17:06:42.180" v="238" actId="20577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631EEC80-907F-49DA-87B1-A9AE7091749B}" dt="2022-12-12T23:41:13.395" v="776" actId="5793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631EEC80-907F-49DA-87B1-A9AE7091749B}" dt="2022-12-12T17:05:30.446" v="190" actId="20577"/>
          <ac:spMkLst>
            <pc:docMk/>
            <pc:sldMk cId="1982610321" sldId="345"/>
            <ac:spMk id="7" creationId="{C4BA8621-47CA-231F-C8F5-3BD983F1DB3B}"/>
          </ac:spMkLst>
        </pc:spChg>
        <pc:spChg chg="mod">
          <ac:chgData name="Alfred Asterjadhi" userId="39de57b9-85c0-4fd1-aaac-8ca2b6560ad0" providerId="ADAL" clId="{631EEC80-907F-49DA-87B1-A9AE7091749B}" dt="2022-12-12T17:05:39.942" v="206" actId="20577"/>
          <ac:spMkLst>
            <pc:docMk/>
            <pc:sldMk cId="1982610321" sldId="345"/>
            <ac:spMk id="16" creationId="{CB21D4CF-A453-B194-F7D1-6B59752DE19E}"/>
          </ac:spMkLst>
        </pc:spChg>
        <pc:spChg chg="mod">
          <ac:chgData name="Alfred Asterjadhi" userId="39de57b9-85c0-4fd1-aaac-8ca2b6560ad0" providerId="ADAL" clId="{631EEC80-907F-49DA-87B1-A9AE7091749B}" dt="2022-12-12T17:05:36.319" v="201" actId="20577"/>
          <ac:spMkLst>
            <pc:docMk/>
            <pc:sldMk cId="1982610321" sldId="345"/>
            <ac:spMk id="20" creationId="{433C441C-3C7B-378D-A705-123A02BAB5E8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1" creationId="{07ED28EE-1D3D-74D5-CFED-2BB53E39D8B2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2" creationId="{A57FAEF7-D3C1-A840-67D9-74FF3E55097B}"/>
          </ac:spMkLst>
        </pc:spChg>
        <pc:grpChg chg="mod">
          <ac:chgData name="Alfred Asterjadhi" userId="39de57b9-85c0-4fd1-aaac-8ca2b6560ad0" providerId="ADAL" clId="{631EEC80-907F-49DA-87B1-A9AE7091749B}" dt="2022-12-12T23:40:48.158" v="774" actId="1037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addSp delSp modSp mod">
        <pc:chgData name="Alfred Asterjadhi" userId="39de57b9-85c0-4fd1-aaac-8ca2b6560ad0" providerId="ADAL" clId="{631EEC80-907F-49DA-87B1-A9AE7091749B}" dt="2022-12-12T17:12:01.701" v="496" actId="15"/>
        <pc:sldMkLst>
          <pc:docMk/>
          <pc:sldMk cId="4068235587" sldId="346"/>
        </pc:sldMkLst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2" creationId="{1D509533-D6AD-4F30-FB75-43170C823E27}"/>
          </ac:spMkLst>
        </pc:spChg>
        <pc:spChg chg="mod">
          <ac:chgData name="Alfred Asterjadhi" userId="39de57b9-85c0-4fd1-aaac-8ca2b6560ad0" providerId="ADAL" clId="{631EEC80-907F-49DA-87B1-A9AE7091749B}" dt="2022-12-12T17:12:01.701" v="496" actId="15"/>
          <ac:spMkLst>
            <pc:docMk/>
            <pc:sldMk cId="4068235587" sldId="346"/>
            <ac:spMk id="3" creationId="{B59E4E8A-DE1A-686E-E16A-EA406F29CA1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4" creationId="{A0E36956-442A-A66F-63A7-1E724B06497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5" creationId="{7E69BD31-2D55-BBD1-E8C3-AEC1E1F19684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0" creationId="{398A6094-A902-1725-230D-F06007B402FD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1" creationId="{97802A9B-7AAA-B722-FF2D-C67A55EBD74F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2" creationId="{E5EF52CB-808E-D9FA-9B1F-FCF0E34405C9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3" creationId="{C0682984-101F-F915-7B3C-4A71F7DDD393}"/>
          </ac:spMkLst>
        </pc:spChg>
      </pc:sldChg>
      <pc:sldChg chg="del">
        <pc:chgData name="Alfred Asterjadhi" userId="39de57b9-85c0-4fd1-aaac-8ca2b6560ad0" providerId="ADAL" clId="{631EEC80-907F-49DA-87B1-A9AE7091749B}" dt="2022-12-12T17:07:57.272" v="289" actId="47"/>
        <pc:sldMkLst>
          <pc:docMk/>
          <pc:sldMk cId="3239195144" sldId="348"/>
        </pc:sldMkLst>
      </pc:sldChg>
    </pc:docChg>
  </pc:docChgLst>
  <pc:docChgLst>
    <pc:chgData name="Alfred Asterjadhi" userId="39de57b9-85c0-4fd1-aaac-8ca2b6560ad0" providerId="ADAL" clId="{10FB9044-E493-48DC-AB0D-A1B99F015A98}"/>
    <pc:docChg chg="undo custSel addSld delSld modSld sldOrd">
      <pc:chgData name="Alfred Asterjadhi" userId="39de57b9-85c0-4fd1-aaac-8ca2b6560ad0" providerId="ADAL" clId="{10FB9044-E493-48DC-AB0D-A1B99F015A98}" dt="2023-01-03T22:10:39.404" v="767" actId="20577"/>
      <pc:docMkLst>
        <pc:docMk/>
      </pc:docMkLst>
      <pc:sldChg chg="modSp mod">
        <pc:chgData name="Alfred Asterjadhi" userId="39de57b9-85c0-4fd1-aaac-8ca2b6560ad0" providerId="ADAL" clId="{10FB9044-E493-48DC-AB0D-A1B99F015A98}" dt="2023-01-03T21:25:57.823" v="658" actId="20577"/>
        <pc:sldMkLst>
          <pc:docMk/>
          <pc:sldMk cId="423129505" sldId="333"/>
        </pc:sldMkLst>
        <pc:spChg chg="mod">
          <ac:chgData name="Alfred Asterjadhi" userId="39de57b9-85c0-4fd1-aaac-8ca2b6560ad0" providerId="ADAL" clId="{10FB9044-E493-48DC-AB0D-A1B99F015A98}" dt="2023-01-03T19:34:02.377" v="30" actId="20577"/>
          <ac:spMkLst>
            <pc:docMk/>
            <pc:sldMk cId="423129505" sldId="333"/>
            <ac:spMk id="2" creationId="{7348B4B7-76EA-A6FB-C709-DC3C9D8EB28C}"/>
          </ac:spMkLst>
        </pc:spChg>
        <pc:spChg chg="mod">
          <ac:chgData name="Alfred Asterjadhi" userId="39de57b9-85c0-4fd1-aaac-8ca2b6560ad0" providerId="ADAL" clId="{10FB9044-E493-48DC-AB0D-A1B99F015A98}" dt="2023-01-03T21:25:57.823" v="658" actId="20577"/>
          <ac:spMkLst>
            <pc:docMk/>
            <pc:sldMk cId="423129505" sldId="333"/>
            <ac:spMk id="3" creationId="{29E0671E-C970-9211-23DE-8530FE72DCBD}"/>
          </ac:spMkLst>
        </pc:spChg>
      </pc:sldChg>
      <pc:sldChg chg="modSp mod">
        <pc:chgData name="Alfred Asterjadhi" userId="39de57b9-85c0-4fd1-aaac-8ca2b6560ad0" providerId="ADAL" clId="{10FB9044-E493-48DC-AB0D-A1B99F015A98}" dt="2023-01-03T19:36:34.333" v="232" actId="20577"/>
        <pc:sldMkLst>
          <pc:docMk/>
          <pc:sldMk cId="1250313425" sldId="334"/>
        </pc:sldMkLst>
        <pc:spChg chg="mod">
          <ac:chgData name="Alfred Asterjadhi" userId="39de57b9-85c0-4fd1-aaac-8ca2b6560ad0" providerId="ADAL" clId="{10FB9044-E493-48DC-AB0D-A1B99F015A98}" dt="2023-01-03T19:33:25.922" v="17" actId="6549"/>
          <ac:spMkLst>
            <pc:docMk/>
            <pc:sldMk cId="1250313425" sldId="334"/>
            <ac:spMk id="2" creationId="{27AC904F-4818-CE75-FB0A-EA35D43E81AF}"/>
          </ac:spMkLst>
        </pc:spChg>
        <pc:spChg chg="mod">
          <ac:chgData name="Alfred Asterjadhi" userId="39de57b9-85c0-4fd1-aaac-8ca2b6560ad0" providerId="ADAL" clId="{10FB9044-E493-48DC-AB0D-A1B99F015A98}" dt="2023-01-03T19:36:34.333" v="232" actId="20577"/>
          <ac:spMkLst>
            <pc:docMk/>
            <pc:sldMk cId="1250313425" sldId="334"/>
            <ac:spMk id="3" creationId="{237A246B-7492-0DB1-9A6B-C84DD42F7112}"/>
          </ac:spMkLst>
        </pc:spChg>
      </pc:sldChg>
      <pc:sldChg chg="modSp del mod">
        <pc:chgData name="Alfred Asterjadhi" userId="39de57b9-85c0-4fd1-aaac-8ca2b6560ad0" providerId="ADAL" clId="{10FB9044-E493-48DC-AB0D-A1B99F015A98}" dt="2023-01-03T21:48:17.778" v="762" actId="47"/>
        <pc:sldMkLst>
          <pc:docMk/>
          <pc:sldMk cId="1495549412" sldId="335"/>
        </pc:sldMkLst>
        <pc:spChg chg="mod">
          <ac:chgData name="Alfred Asterjadhi" userId="39de57b9-85c0-4fd1-aaac-8ca2b6560ad0" providerId="ADAL" clId="{10FB9044-E493-48DC-AB0D-A1B99F015A98}" dt="2023-01-03T19:41:12.560" v="313" actId="20577"/>
          <ac:spMkLst>
            <pc:docMk/>
            <pc:sldMk cId="1495549412" sldId="335"/>
            <ac:spMk id="2" creationId="{5F428D2B-B820-191E-198A-0278F33DC262}"/>
          </ac:spMkLst>
        </pc:spChg>
        <pc:spChg chg="mod">
          <ac:chgData name="Alfred Asterjadhi" userId="39de57b9-85c0-4fd1-aaac-8ca2b6560ad0" providerId="ADAL" clId="{10FB9044-E493-48DC-AB0D-A1B99F015A98}" dt="2023-01-03T19:42:08.122" v="331" actId="20577"/>
          <ac:spMkLst>
            <pc:docMk/>
            <pc:sldMk cId="1495549412" sldId="335"/>
            <ac:spMk id="3" creationId="{111FE50D-3315-94C7-0BDC-0A142DDD63DD}"/>
          </ac:spMkLst>
        </pc:spChg>
        <pc:graphicFrameChg chg="mod modGraphic">
          <ac:chgData name="Alfred Asterjadhi" userId="39de57b9-85c0-4fd1-aaac-8ca2b6560ad0" providerId="ADAL" clId="{10FB9044-E493-48DC-AB0D-A1B99F015A98}" dt="2023-01-03T19:42:24.278" v="334" actId="14734"/>
          <ac:graphicFrameMkLst>
            <pc:docMk/>
            <pc:sldMk cId="1495549412" sldId="335"/>
            <ac:graphicFrameMk id="6" creationId="{BFE0CB6C-92BA-26B1-6858-7245A8D21C4A}"/>
          </ac:graphicFrameMkLst>
        </pc:graphicFrameChg>
      </pc:sldChg>
      <pc:sldChg chg="modSp mod">
        <pc:chgData name="Alfred Asterjadhi" userId="39de57b9-85c0-4fd1-aaac-8ca2b6560ad0" providerId="ADAL" clId="{10FB9044-E493-48DC-AB0D-A1B99F015A98}" dt="2023-01-03T21:48:31.823" v="766" actId="20577"/>
        <pc:sldMkLst>
          <pc:docMk/>
          <pc:sldMk cId="869103470" sldId="336"/>
        </pc:sldMkLst>
        <pc:spChg chg="mod">
          <ac:chgData name="Alfred Asterjadhi" userId="39de57b9-85c0-4fd1-aaac-8ca2b6560ad0" providerId="ADAL" clId="{10FB9044-E493-48DC-AB0D-A1B99F015A98}" dt="2023-01-03T21:21:46.480" v="544" actId="6549"/>
          <ac:spMkLst>
            <pc:docMk/>
            <pc:sldMk cId="869103470" sldId="336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1:48:31.823" v="766" actId="20577"/>
          <ac:spMkLst>
            <pc:docMk/>
            <pc:sldMk cId="869103470" sldId="336"/>
            <ac:spMk id="3" creationId="{549F45F1-04FB-B576-4111-917F39DD0A69}"/>
          </ac:spMkLst>
        </pc:spChg>
      </pc:sldChg>
      <pc:sldChg chg="modSp mod">
        <pc:chgData name="Alfred Asterjadhi" userId="39de57b9-85c0-4fd1-aaac-8ca2b6560ad0" providerId="ADAL" clId="{10FB9044-E493-48DC-AB0D-A1B99F015A98}" dt="2023-01-03T21:40:47.887" v="75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10FB9044-E493-48DC-AB0D-A1B99F015A98}" dt="2023-01-03T21:22:28.775" v="559" actId="20577"/>
          <ac:spMkLst>
            <pc:docMk/>
            <pc:sldMk cId="2821962259" sldId="340"/>
            <ac:spMk id="2" creationId="{498A8A7E-8854-02E4-BB17-9BB4BA0CBF52}"/>
          </ac:spMkLst>
        </pc:spChg>
        <pc:spChg chg="mod">
          <ac:chgData name="Alfred Asterjadhi" userId="39de57b9-85c0-4fd1-aaac-8ca2b6560ad0" providerId="ADAL" clId="{10FB9044-E493-48DC-AB0D-A1B99F015A98}" dt="2023-01-03T21:40:47.887" v="75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">
        <pc:chgData name="Alfred Asterjadhi" userId="39de57b9-85c0-4fd1-aaac-8ca2b6560ad0" providerId="ADAL" clId="{10FB9044-E493-48DC-AB0D-A1B99F015A98}" dt="2023-01-03T21:28:30.490" v="748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10FB9044-E493-48DC-AB0D-A1B99F015A98}" dt="2023-01-03T21:25:37.742" v="655" actId="121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10FB9044-E493-48DC-AB0D-A1B99F015A98}" dt="2023-01-03T21:28:30.490" v="748" actId="20577"/>
          <ac:spMkLst>
            <pc:docMk/>
            <pc:sldMk cId="1982610321" sldId="345"/>
            <ac:spMk id="3" creationId="{0F738CA5-2652-51A0-968F-347AC05E2B23}"/>
          </ac:spMkLst>
        </pc:spChg>
      </pc:sldChg>
      <pc:sldChg chg="modSp mod">
        <pc:chgData name="Alfred Asterjadhi" userId="39de57b9-85c0-4fd1-aaac-8ca2b6560ad0" providerId="ADAL" clId="{10FB9044-E493-48DC-AB0D-A1B99F015A98}" dt="2023-01-03T19:39:01.378" v="297" actId="20577"/>
        <pc:sldMkLst>
          <pc:docMk/>
          <pc:sldMk cId="3440760855" sldId="349"/>
        </pc:sldMkLst>
        <pc:spChg chg="mod">
          <ac:chgData name="Alfred Asterjadhi" userId="39de57b9-85c0-4fd1-aaac-8ca2b6560ad0" providerId="ADAL" clId="{10FB9044-E493-48DC-AB0D-A1B99F015A98}" dt="2023-01-03T19:39:01.378" v="297" actId="20577"/>
          <ac:spMkLst>
            <pc:docMk/>
            <pc:sldMk cId="3440760855" sldId="349"/>
            <ac:spMk id="3" creationId="{237A246B-7492-0DB1-9A6B-C84DD42F7112}"/>
          </ac:spMkLst>
        </pc:spChg>
      </pc:sldChg>
      <pc:sldChg chg="modSp add mod ord">
        <pc:chgData name="Alfred Asterjadhi" userId="39de57b9-85c0-4fd1-aaac-8ca2b6560ad0" providerId="ADAL" clId="{10FB9044-E493-48DC-AB0D-A1B99F015A98}" dt="2023-01-03T22:10:39.404" v="767" actId="20577"/>
        <pc:sldMkLst>
          <pc:docMk/>
          <pc:sldMk cId="2758913400" sldId="350"/>
        </pc:sldMkLst>
        <pc:spChg chg="mod">
          <ac:chgData name="Alfred Asterjadhi" userId="39de57b9-85c0-4fd1-aaac-8ca2b6560ad0" providerId="ADAL" clId="{10FB9044-E493-48DC-AB0D-A1B99F015A98}" dt="2023-01-03T21:21:41.667" v="540" actId="6549"/>
          <ac:spMkLst>
            <pc:docMk/>
            <pc:sldMk cId="2758913400" sldId="350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2:10:39.404" v="767" actId="20577"/>
          <ac:spMkLst>
            <pc:docMk/>
            <pc:sldMk cId="2758913400" sldId="350"/>
            <ac:spMk id="3" creationId="{549F45F1-04FB-B576-4111-917F39DD0A69}"/>
          </ac:spMkLst>
        </pc:spChg>
      </pc:sldChg>
      <pc:sldChg chg="new del">
        <pc:chgData name="Alfred Asterjadhi" userId="39de57b9-85c0-4fd1-aaac-8ca2b6560ad0" providerId="ADAL" clId="{10FB9044-E493-48DC-AB0D-A1B99F015A98}" dt="2023-01-03T21:48:15.337" v="761" actId="47"/>
        <pc:sldMkLst>
          <pc:docMk/>
          <pc:sldMk cId="1469153715" sldId="351"/>
        </pc:sldMkLst>
      </pc:sldChg>
      <pc:sldChg chg="add">
        <pc:chgData name="Alfred Asterjadhi" userId="39de57b9-85c0-4fd1-aaac-8ca2b6560ad0" providerId="ADAL" clId="{10FB9044-E493-48DC-AB0D-A1B99F015A98}" dt="2023-01-03T21:48:13.199" v="760"/>
        <pc:sldMkLst>
          <pc:docMk/>
          <pc:sldMk cId="3702204543" sldId="352"/>
        </pc:sldMkLst>
      </pc:sldChg>
    </pc:docChg>
  </pc:docChgLst>
  <pc:docChgLst>
    <pc:chgData name="Alfred Asterjadhi" userId="39de57b9-85c0-4fd1-aaac-8ca2b6560ad0" providerId="ADAL" clId="{5A47DBDD-233A-49E6-A9A4-0911ADF290B3}"/>
    <pc:docChg chg="undo custSel modSld">
      <pc:chgData name="Alfred Asterjadhi" userId="39de57b9-85c0-4fd1-aaac-8ca2b6560ad0" providerId="ADAL" clId="{5A47DBDD-233A-49E6-A9A4-0911ADF290B3}" dt="2022-12-13T06:06:49.932" v="235" actId="20577"/>
      <pc:docMkLst>
        <pc:docMk/>
      </pc:docMkLst>
      <pc:sldChg chg="modNotesTx">
        <pc:chgData name="Alfred Asterjadhi" userId="39de57b9-85c0-4fd1-aaac-8ca2b6560ad0" providerId="ADAL" clId="{5A47DBDD-233A-49E6-A9A4-0911ADF290B3}" dt="2022-12-13T00:50:05.514" v="0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5A47DBDD-233A-49E6-A9A4-0911ADF290B3}" dt="2022-12-13T00:51:57.212" v="1" actId="20577"/>
        <pc:sldMkLst>
          <pc:docMk/>
          <pc:sldMk cId="1495549412" sldId="335"/>
        </pc:sldMkLst>
      </pc:sldChg>
      <pc:sldChg chg="modSp mod">
        <pc:chgData name="Alfred Asterjadhi" userId="39de57b9-85c0-4fd1-aaac-8ca2b6560ad0" providerId="ADAL" clId="{5A47DBDD-233A-49E6-A9A4-0911ADF290B3}" dt="2022-12-13T00:54:45.935" v="104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5A47DBDD-233A-49E6-A9A4-0911ADF290B3}" dt="2022-12-13T00:54:45.935" v="104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addSp delSp modSp mod">
        <pc:chgData name="Alfred Asterjadhi" userId="39de57b9-85c0-4fd1-aaac-8ca2b6560ad0" providerId="ADAL" clId="{5A47DBDD-233A-49E6-A9A4-0911ADF290B3}" dt="2022-12-13T06:06:49.932" v="235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5A47DBDD-233A-49E6-A9A4-0911ADF290B3}" dt="2022-12-13T06:06:49.932" v="235" actId="20577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4" creationId="{54F08482-A426-AAA5-237E-0149C310E0C1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5" creationId="{C9B2BE1D-FA32-C6D6-2C22-060AED9C5B4F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8" creationId="{A0A11F1C-B4AE-8F70-C5F1-EC97295B4DF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19" creationId="{6422B5B5-B051-2BEA-063B-08FB21D22ACF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1" creationId="{07ED28EE-1D3D-74D5-CFED-2BB53E39D8B2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2" creationId="{A57FAEF7-D3C1-A840-67D9-74FF3E55097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3" creationId="{F1B3FBC3-2AD2-D234-40B0-374D1B42996C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4" creationId="{CA8243F9-63AF-5591-3030-3AD969FFC23F}"/>
          </ac:spMkLst>
        </pc:spChg>
        <pc:grpChg chg="del">
          <ac:chgData name="Alfred Asterjadhi" userId="39de57b9-85c0-4fd1-aaac-8ca2b6560ad0" providerId="ADAL" clId="{5A47DBDD-233A-49E6-A9A4-0911ADF290B3}" dt="2022-12-13T00:56:02.761" v="128" actId="478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modSp mod">
        <pc:chgData name="Alfred Asterjadhi" userId="39de57b9-85c0-4fd1-aaac-8ca2b6560ad0" providerId="ADAL" clId="{5A47DBDD-233A-49E6-A9A4-0911ADF290B3}" dt="2022-12-13T00:59:03.555" v="225" actId="5793"/>
        <pc:sldMkLst>
          <pc:docMk/>
          <pc:sldMk cId="4068235587" sldId="346"/>
        </pc:sldMkLst>
        <pc:spChg chg="mod">
          <ac:chgData name="Alfred Asterjadhi" userId="39de57b9-85c0-4fd1-aaac-8ca2b6560ad0" providerId="ADAL" clId="{5A47DBDD-233A-49E6-A9A4-0911ADF290B3}" dt="2022-12-13T00:59:03.555" v="225" actId="5793"/>
          <ac:spMkLst>
            <pc:docMk/>
            <pc:sldMk cId="4068235587" sldId="346"/>
            <ac:spMk id="3" creationId="{B59E4E8A-DE1A-686E-E16A-EA406F29CA1C}"/>
          </ac:spMkLst>
        </pc:spChg>
      </pc:sldChg>
    </pc:docChg>
  </pc:docChgLst>
  <pc:docChgLst>
    <pc:chgData name="Alfred Asterjadhi" userId="39de57b9-85c0-4fd1-aaac-8ca2b6560ad0" providerId="ADAL" clId="{8E4FCA65-594D-4AA3-A17D-B2D9BBD6D361}"/>
    <pc:docChg chg="undo custSel addSld delSld modSld modMainMaster">
      <pc:chgData name="Alfred Asterjadhi" userId="39de57b9-85c0-4fd1-aaac-8ca2b6560ad0" providerId="ADAL" clId="{8E4FCA65-594D-4AA3-A17D-B2D9BBD6D361}" dt="2023-02-06T14:28:47.580" v="60"/>
      <pc:docMkLst>
        <pc:docMk/>
      </pc:docMkLst>
      <pc:sldChg chg="addSp modSp mod">
        <pc:chgData name="Alfred Asterjadhi" userId="39de57b9-85c0-4fd1-aaac-8ca2b6560ad0" providerId="ADAL" clId="{8E4FCA65-594D-4AA3-A17D-B2D9BBD6D361}" dt="2023-02-06T14:28:38.117" v="50" actId="14100"/>
        <pc:sldMkLst>
          <pc:docMk/>
          <pc:sldMk cId="0" sldId="331"/>
        </pc:sldMkLst>
        <pc:spChg chg="add mod">
          <ac:chgData name="Alfred Asterjadhi" userId="39de57b9-85c0-4fd1-aaac-8ca2b6560ad0" providerId="ADAL" clId="{8E4FCA65-594D-4AA3-A17D-B2D9BBD6D361}" dt="2023-02-06T14:28:38.117" v="50" actId="14100"/>
          <ac:spMkLst>
            <pc:docMk/>
            <pc:sldMk cId="0" sldId="331"/>
            <ac:spMk id="3" creationId="{DAA909B8-954B-00B2-C988-2905B9E3D42F}"/>
          </ac:spMkLst>
        </pc:spChg>
        <pc:graphicFrameChg chg="mod">
          <ac:chgData name="Alfred Asterjadhi" userId="39de57b9-85c0-4fd1-aaac-8ca2b6560ad0" providerId="ADAL" clId="{8E4FCA65-594D-4AA3-A17D-B2D9BBD6D361}" dt="2023-02-06T14:19:54.546" v="0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addSp modSp">
        <pc:chgData name="Alfred Asterjadhi" userId="39de57b9-85c0-4fd1-aaac-8ca2b6560ad0" providerId="ADAL" clId="{8E4FCA65-594D-4AA3-A17D-B2D9BBD6D361}" dt="2023-02-06T14:28:40.303" v="51"/>
        <pc:sldMkLst>
          <pc:docMk/>
          <pc:sldMk cId="2893982595" sldId="332"/>
        </pc:sldMkLst>
        <pc:spChg chg="add mod">
          <ac:chgData name="Alfred Asterjadhi" userId="39de57b9-85c0-4fd1-aaac-8ca2b6560ad0" providerId="ADAL" clId="{8E4FCA65-594D-4AA3-A17D-B2D9BBD6D361}" dt="2023-02-06T14:28:40.303" v="51"/>
          <ac:spMkLst>
            <pc:docMk/>
            <pc:sldMk cId="2893982595" sldId="332"/>
            <ac:spMk id="2" creationId="{54A04B8C-A944-BD97-6A38-274AE954C0E0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1.457" v="52"/>
        <pc:sldMkLst>
          <pc:docMk/>
          <pc:sldMk cId="423129505" sldId="333"/>
        </pc:sldMkLst>
        <pc:spChg chg="add mod">
          <ac:chgData name="Alfred Asterjadhi" userId="39de57b9-85c0-4fd1-aaac-8ca2b6560ad0" providerId="ADAL" clId="{8E4FCA65-594D-4AA3-A17D-B2D9BBD6D361}" dt="2023-02-06T14:28:41.457" v="52"/>
          <ac:spMkLst>
            <pc:docMk/>
            <pc:sldMk cId="423129505" sldId="333"/>
            <ac:spMk id="6" creationId="{450AB66E-FEBD-CAF9-30B0-7ADE6905700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2.268" v="53"/>
        <pc:sldMkLst>
          <pc:docMk/>
          <pc:sldMk cId="1250313425" sldId="334"/>
        </pc:sldMkLst>
        <pc:spChg chg="add mod">
          <ac:chgData name="Alfred Asterjadhi" userId="39de57b9-85c0-4fd1-aaac-8ca2b6560ad0" providerId="ADAL" clId="{8E4FCA65-594D-4AA3-A17D-B2D9BBD6D361}" dt="2023-02-06T14:28:42.268" v="53"/>
          <ac:spMkLst>
            <pc:docMk/>
            <pc:sldMk cId="1250313425" sldId="334"/>
            <ac:spMk id="6" creationId="{52A3F5AE-7136-CC13-E003-553462665EB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266" v="57"/>
        <pc:sldMkLst>
          <pc:docMk/>
          <pc:sldMk cId="869103470" sldId="336"/>
        </pc:sldMkLst>
        <pc:spChg chg="add mod">
          <ac:chgData name="Alfred Asterjadhi" userId="39de57b9-85c0-4fd1-aaac-8ca2b6560ad0" providerId="ADAL" clId="{8E4FCA65-594D-4AA3-A17D-B2D9BBD6D361}" dt="2023-02-06T14:28:45.266" v="57"/>
          <ac:spMkLst>
            <pc:docMk/>
            <pc:sldMk cId="869103470" sldId="336"/>
            <ac:spMk id="6" creationId="{C6546097-4089-3DC2-3EFE-6078DF16910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949" v="58"/>
        <pc:sldMkLst>
          <pc:docMk/>
          <pc:sldMk cId="2821962259" sldId="340"/>
        </pc:sldMkLst>
        <pc:spChg chg="add mod">
          <ac:chgData name="Alfred Asterjadhi" userId="39de57b9-85c0-4fd1-aaac-8ca2b6560ad0" providerId="ADAL" clId="{8E4FCA65-594D-4AA3-A17D-B2D9BBD6D361}" dt="2023-02-06T14:28:45.949" v="58"/>
          <ac:spMkLst>
            <pc:docMk/>
            <pc:sldMk cId="2821962259" sldId="340"/>
            <ac:spMk id="6" creationId="{C5338FC8-FE25-7839-91F6-EF0CEE9AAFBA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6.684" v="59"/>
        <pc:sldMkLst>
          <pc:docMk/>
          <pc:sldMk cId="1982610321" sldId="345"/>
        </pc:sldMkLst>
        <pc:spChg chg="add mod">
          <ac:chgData name="Alfred Asterjadhi" userId="39de57b9-85c0-4fd1-aaac-8ca2b6560ad0" providerId="ADAL" clId="{8E4FCA65-594D-4AA3-A17D-B2D9BBD6D361}" dt="2023-02-06T14:28:46.684" v="59"/>
          <ac:spMkLst>
            <pc:docMk/>
            <pc:sldMk cId="1982610321" sldId="345"/>
            <ac:spMk id="6" creationId="{0F671358-8C30-A0C2-48F3-1426A8BB74A5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7.580" v="60"/>
        <pc:sldMkLst>
          <pc:docMk/>
          <pc:sldMk cId="4068235587" sldId="346"/>
        </pc:sldMkLst>
        <pc:spChg chg="add mod">
          <ac:chgData name="Alfred Asterjadhi" userId="39de57b9-85c0-4fd1-aaac-8ca2b6560ad0" providerId="ADAL" clId="{8E4FCA65-594D-4AA3-A17D-B2D9BBD6D361}" dt="2023-02-06T14:28:47.580" v="60"/>
          <ac:spMkLst>
            <pc:docMk/>
            <pc:sldMk cId="4068235587" sldId="346"/>
            <ac:spMk id="6" creationId="{96988856-0BF9-21FE-EECA-911DED2A9D3E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010" v="54"/>
        <pc:sldMkLst>
          <pc:docMk/>
          <pc:sldMk cId="3440760855" sldId="349"/>
        </pc:sldMkLst>
        <pc:spChg chg="add mod">
          <ac:chgData name="Alfred Asterjadhi" userId="39de57b9-85c0-4fd1-aaac-8ca2b6560ad0" providerId="ADAL" clId="{8E4FCA65-594D-4AA3-A17D-B2D9BBD6D361}" dt="2023-02-06T14:28:43.010" v="54"/>
          <ac:spMkLst>
            <pc:docMk/>
            <pc:sldMk cId="3440760855" sldId="349"/>
            <ac:spMk id="6" creationId="{E6DFCD5C-D1E9-802B-9B0B-9586DE079B03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4.535" v="56"/>
        <pc:sldMkLst>
          <pc:docMk/>
          <pc:sldMk cId="2758913400" sldId="350"/>
        </pc:sldMkLst>
        <pc:spChg chg="add mod">
          <ac:chgData name="Alfred Asterjadhi" userId="39de57b9-85c0-4fd1-aaac-8ca2b6560ad0" providerId="ADAL" clId="{8E4FCA65-594D-4AA3-A17D-B2D9BBD6D361}" dt="2023-02-06T14:28:44.535" v="56"/>
          <ac:spMkLst>
            <pc:docMk/>
            <pc:sldMk cId="2758913400" sldId="350"/>
            <ac:spMk id="6" creationId="{5EFF8D02-258D-1462-C78E-2E28F5157F1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790" v="55"/>
        <pc:sldMkLst>
          <pc:docMk/>
          <pc:sldMk cId="3702204543" sldId="352"/>
        </pc:sldMkLst>
        <pc:spChg chg="add mod">
          <ac:chgData name="Alfred Asterjadhi" userId="39de57b9-85c0-4fd1-aaac-8ca2b6560ad0" providerId="ADAL" clId="{8E4FCA65-594D-4AA3-A17D-B2D9BBD6D361}" dt="2023-02-06T14:28:43.790" v="55"/>
          <ac:spMkLst>
            <pc:docMk/>
            <pc:sldMk cId="3702204543" sldId="352"/>
            <ac:spMk id="7" creationId="{7D184336-C703-55CD-9D23-08DCAA1929EE}"/>
          </ac:spMkLst>
        </pc:spChg>
      </pc:sldChg>
      <pc:sldChg chg="new del">
        <pc:chgData name="Alfred Asterjadhi" userId="39de57b9-85c0-4fd1-aaac-8ca2b6560ad0" providerId="ADAL" clId="{8E4FCA65-594D-4AA3-A17D-B2D9BBD6D361}" dt="2023-02-06T14:28:26.348" v="31" actId="680"/>
        <pc:sldMkLst>
          <pc:docMk/>
          <pc:sldMk cId="4121823239" sldId="353"/>
        </pc:sldMkLst>
      </pc:sldChg>
      <pc:sldMasterChg chg="modSp mod modSldLayout">
        <pc:chgData name="Alfred Asterjadhi" userId="39de57b9-85c0-4fd1-aaac-8ca2b6560ad0" providerId="ADAL" clId="{8E4FCA65-594D-4AA3-A17D-B2D9BBD6D361}" dt="2023-02-06T14:27:20.164" v="26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4FCA65-594D-4AA3-A17D-B2D9BBD6D361}" dt="2023-02-06T14:26:59.889" v="1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8E4FCA65-594D-4AA3-A17D-B2D9BBD6D361}" dt="2023-02-06T14:27:06.683" v="2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Alfred Asterjadhi" userId="39de57b9-85c0-4fd1-aaac-8ca2b6560ad0" providerId="ADAL" clId="{8E4FCA65-594D-4AA3-A17D-B2D9BBD6D361}" dt="2023-02-06T14:27:18.115" v="25"/>
          <pc:sldLayoutMkLst>
            <pc:docMk/>
            <pc:sldMasterMk cId="0" sldId="2147483648"/>
            <pc:sldLayoutMk cId="605707346" sldId="2147485760"/>
          </pc:sldLayoutMkLst>
          <pc:spChg chg="mod">
            <ac:chgData name="Alfred Asterjadhi" userId="39de57b9-85c0-4fd1-aaac-8ca2b6560ad0" providerId="ADAL" clId="{8E4FCA65-594D-4AA3-A17D-B2D9BBD6D361}" dt="2023-02-06T14:27:18.115" v="25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Alfred Asterjadhi" userId="39de57b9-85c0-4fd1-aaac-8ca2b6560ad0" providerId="ADAL" clId="{8E4FCA65-594D-4AA3-A17D-B2D9BBD6D361}" dt="2023-02-06T14:27:20.164" v="26"/>
          <pc:sldLayoutMkLst>
            <pc:docMk/>
            <pc:sldMasterMk cId="0" sldId="2147483648"/>
            <pc:sldLayoutMk cId="262605221" sldId="2147485761"/>
          </pc:sldLayoutMkLst>
          <pc:spChg chg="mod">
            <ac:chgData name="Alfred Asterjadhi" userId="39de57b9-85c0-4fd1-aaac-8ca2b6560ad0" providerId="ADAL" clId="{8E4FCA65-594D-4AA3-A17D-B2D9BBD6D361}" dt="2023-02-06T14:27:20.164" v="26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xmlns="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Guogang</a:t>
            </a:r>
            <a:r>
              <a:rPr lang="en-GB" altLang="zh-CN" dirty="0" smtClean="0"/>
              <a:t>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802.11-23/0231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r>
              <a:rPr lang="en-GB" altLang="en-US" sz="1800" b="1" dirty="0" smtClean="0"/>
              <a:t>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Huang, Huawei Technologies Inc.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799" y="691844"/>
            <a:ext cx="7772400" cy="1470025"/>
          </a:xfrm>
        </p:spPr>
        <p:txBody>
          <a:bodyPr/>
          <a:lstStyle/>
          <a:p>
            <a:r>
              <a:rPr lang="en-GB" altLang="en-US" dirty="0" smtClean="0"/>
              <a:t>Thoughts on Seamless Roaming Under Non-collocated AP MLD Architecture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238967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2023-02-20</a:t>
            </a:r>
            <a:endParaRPr lang="en-GB" altLang="en-US" sz="2000" b="0" kern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963" y="3132001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8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69730"/>
              </p:ext>
            </p:extLst>
          </p:nvPr>
        </p:nvGraphicFramePr>
        <p:xfrm>
          <a:off x="755576" y="386104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  <a:latin typeface="+mn-lt"/>
                          <a:ea typeface="Times New Roman"/>
                        </a:rPr>
                        <a:t>Guogang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Huang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huangguogang1@huawei.com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Yuchen Guo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Yunbo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Li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Yousi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Lin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Ming Gan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76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988840"/>
            <a:ext cx="8568308" cy="4392488"/>
          </a:xfrm>
        </p:spPr>
        <p:txBody>
          <a:bodyPr/>
          <a:lstStyle/>
          <a:p>
            <a:r>
              <a:rPr lang="en-US" altLang="zh-CN" dirty="0"/>
              <a:t>We have discussed </a:t>
            </a:r>
            <a:r>
              <a:rPr lang="en-US" altLang="zh-CN" dirty="0" smtClean="0"/>
              <a:t>the non-collocated AP MLD architecture which allows seamless roaming without </a:t>
            </a:r>
            <a:r>
              <a:rPr lang="en-US" altLang="zh-CN" dirty="0"/>
              <a:t>interrupting the data </a:t>
            </a:r>
            <a:r>
              <a:rPr lang="en-US" altLang="zh-CN" dirty="0" smtClean="0"/>
              <a:t>transmission.</a:t>
            </a:r>
          </a:p>
          <a:p>
            <a:endParaRPr lang="en-US" altLang="zh-CN" dirty="0"/>
          </a:p>
          <a:p>
            <a:r>
              <a:rPr lang="en-US" altLang="zh-CN" dirty="0" smtClean="0"/>
              <a:t>We covered the following aspects</a:t>
            </a:r>
          </a:p>
          <a:p>
            <a:pPr lvl="1"/>
            <a:r>
              <a:rPr lang="en-US" altLang="zh-CN" dirty="0"/>
              <a:t>Compatibility Issue</a:t>
            </a:r>
            <a:r>
              <a:rPr lang="en-US" altLang="zh-CN" dirty="0" smtClean="0"/>
              <a:t>. </a:t>
            </a:r>
          </a:p>
          <a:p>
            <a:pPr lvl="2"/>
            <a:r>
              <a:rPr lang="en-US" altLang="zh-CN" dirty="0"/>
              <a:t>The EHT non-AP MLD only can associate with the collocated AP MLD. </a:t>
            </a:r>
          </a:p>
          <a:p>
            <a:pPr lvl="1"/>
            <a:r>
              <a:rPr lang="en-US" altLang="zh-CN" dirty="0" smtClean="0"/>
              <a:t>Discovery of non-collocated AP MLD</a:t>
            </a:r>
          </a:p>
          <a:p>
            <a:pPr lvl="1"/>
            <a:r>
              <a:rPr lang="en-US" altLang="zh-CN" dirty="0" smtClean="0"/>
              <a:t>Challenge.</a:t>
            </a:r>
          </a:p>
          <a:p>
            <a:pPr lvl="2"/>
            <a:r>
              <a:rPr lang="en-US" altLang="zh-CN" dirty="0" smtClean="0"/>
              <a:t>Standardize </a:t>
            </a:r>
            <a:r>
              <a:rPr lang="en-US" altLang="zh-CN" dirty="0"/>
              <a:t>the interface between the </a:t>
            </a:r>
            <a:r>
              <a:rPr lang="en-US" altLang="zh-CN" dirty="0" smtClean="0"/>
              <a:t>non-collocated AP MLD UMAC and </a:t>
            </a:r>
            <a:r>
              <a:rPr lang="en-US" altLang="zh-CN" dirty="0"/>
              <a:t>the </a:t>
            </a:r>
            <a:r>
              <a:rPr lang="en-US" altLang="zh-CN" dirty="0" smtClean="0"/>
              <a:t>non-collocated AP MLD LMAC</a:t>
            </a:r>
            <a:endParaRPr lang="zh-CN" altLang="en-US" dirty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7112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References</a:t>
            </a:r>
            <a:r>
              <a:rPr lang="en-US" altLang="zh-CN" dirty="0">
                <a:solidFill>
                  <a:schemeClr val="tx1"/>
                </a:solidFill>
              </a:rPr>
              <a:t/>
            </a:r>
            <a:br>
              <a:rPr lang="en-US" altLang="zh-CN" dirty="0">
                <a:solidFill>
                  <a:schemeClr val="tx1"/>
                </a:solidFill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b="0" dirty="0" smtClean="0"/>
              <a:t>[1] Duncan, </a:t>
            </a:r>
            <a:r>
              <a:rPr lang="en-US" altLang="zh-CN" sz="1600" b="0" dirty="0"/>
              <a:t>et al. </a:t>
            </a:r>
            <a:r>
              <a:rPr lang="en-GB" altLang="en-US" sz="1600" b="0" dirty="0"/>
              <a:t>Seamless Roaming for UHR, DCN </a:t>
            </a:r>
            <a:r>
              <a:rPr lang="en-GB" altLang="en-US" sz="1600" b="0" dirty="0" smtClean="0"/>
              <a:t>11-22/1910r1</a:t>
            </a:r>
            <a:endParaRPr lang="en-US" altLang="zh-CN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2140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r>
              <a:rPr lang="en-US" altLang="zh-CN" dirty="0"/>
              <a:t>Network </a:t>
            </a:r>
            <a:r>
              <a:rPr lang="en-US" altLang="zh-CN" dirty="0" smtClean="0"/>
              <a:t>Topology </a:t>
            </a:r>
            <a:br>
              <a:rPr lang="en-US" altLang="zh-CN" dirty="0" smtClean="0"/>
            </a:br>
            <a:r>
              <a:rPr lang="en-US" altLang="zh-CN" dirty="0" smtClean="0"/>
              <a:t>(considering pre-EHT STA)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24" y="2004920"/>
            <a:ext cx="7740352" cy="421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A new roaming approach under a non-collocated AP MLD architecture is proposed in [1]. </a:t>
            </a:r>
          </a:p>
          <a:p>
            <a:pPr algn="just"/>
            <a:endParaRPr lang="en-US" altLang="zh-CN" sz="2000" dirty="0" smtClean="0"/>
          </a:p>
          <a:p>
            <a:pPr algn="just"/>
            <a:r>
              <a:rPr lang="en-US" altLang="zh-CN" sz="2000" dirty="0" smtClean="0"/>
              <a:t>The proposed </a:t>
            </a:r>
            <a:r>
              <a:rPr lang="en-US" altLang="zh-CN" sz="2000" dirty="0"/>
              <a:t>approach would enable seamless transition </a:t>
            </a:r>
            <a:r>
              <a:rPr lang="en-US" altLang="zh-CN" sz="2000" dirty="0" smtClean="0"/>
              <a:t>from the current collocated AP MLD to </a:t>
            </a:r>
            <a:r>
              <a:rPr lang="en-US" altLang="zh-CN" sz="2000" dirty="0"/>
              <a:t>another </a:t>
            </a:r>
            <a:r>
              <a:rPr lang="en-US" altLang="zh-CN" sz="2000" dirty="0" smtClean="0"/>
              <a:t>collocated AP MLD </a:t>
            </a:r>
            <a:r>
              <a:rPr lang="en-US" altLang="zh-CN" sz="2000" dirty="0"/>
              <a:t>without interrupting the data transmission.</a:t>
            </a:r>
          </a:p>
          <a:p>
            <a:pPr algn="just"/>
            <a:endParaRPr lang="en-US" altLang="zh-CN" sz="2000" dirty="0" smtClean="0"/>
          </a:p>
          <a:p>
            <a:pPr algn="just"/>
            <a:r>
              <a:rPr lang="en-US" altLang="zh-CN" sz="2000" dirty="0" smtClean="0"/>
              <a:t>In this presentation, we share some thoughts on this non-collocated AP MLD architecture.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7828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8064251" cy="4114800"/>
          </a:xfrm>
        </p:spPr>
        <p:txBody>
          <a:bodyPr/>
          <a:lstStyle/>
          <a:p>
            <a:r>
              <a:rPr lang="en-US" altLang="zh-CN" dirty="0"/>
              <a:t>Collocated AP </a:t>
            </a:r>
            <a:r>
              <a:rPr lang="en-US" altLang="zh-CN" dirty="0" smtClean="0"/>
              <a:t>MLD</a:t>
            </a:r>
          </a:p>
          <a:p>
            <a:pPr lvl="1"/>
            <a:r>
              <a:rPr lang="en-US" altLang="zh-CN" dirty="0" smtClean="0"/>
              <a:t>An </a:t>
            </a:r>
            <a:r>
              <a:rPr lang="en-US" altLang="zh-CN" dirty="0"/>
              <a:t>AP MLD where all affiliated APs are co-located with each other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Non-collocated AP </a:t>
            </a:r>
            <a:r>
              <a:rPr lang="en-US" altLang="zh-CN" dirty="0" smtClean="0"/>
              <a:t>MLD</a:t>
            </a:r>
          </a:p>
          <a:p>
            <a:pPr lvl="1"/>
            <a:r>
              <a:rPr lang="en-US" altLang="zh-CN" dirty="0" smtClean="0"/>
              <a:t>An </a:t>
            </a:r>
            <a:r>
              <a:rPr lang="en-US" altLang="zh-CN" dirty="0"/>
              <a:t>AP MLD that is not a collocated AP MLD</a:t>
            </a:r>
            <a:r>
              <a:rPr lang="en-US" altLang="zh-CN" dirty="0" smtClean="0"/>
              <a:t>. </a:t>
            </a:r>
            <a:r>
              <a:rPr lang="en-US" altLang="zh-CN" dirty="0"/>
              <a:t>And the UMAC is not co-located with the corresponding LMAC.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8961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Network Topology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8006" y="1628800"/>
            <a:ext cx="7958450" cy="1152128"/>
          </a:xfrm>
        </p:spPr>
        <p:txBody>
          <a:bodyPr/>
          <a:lstStyle/>
          <a:p>
            <a:r>
              <a:rPr lang="en-US" altLang="zh-CN" sz="2000" dirty="0" smtClean="0"/>
              <a:t>Compatibility issue for EHT non-AP MLD and UHR non-AP MLD</a:t>
            </a:r>
          </a:p>
          <a:p>
            <a:pPr lvl="1"/>
            <a:r>
              <a:rPr lang="en-US" altLang="zh-CN" sz="1600" dirty="0" smtClean="0"/>
              <a:t>The EHT non-AP MLD only can associate with the collocated AP MLD. Otherwise, it will be confused by the same link ID but with different BSSIDs</a:t>
            </a:r>
          </a:p>
          <a:p>
            <a:pPr lvl="1"/>
            <a:r>
              <a:rPr lang="en-US" altLang="zh-CN" sz="1600" dirty="0" smtClean="0"/>
              <a:t>The UHR non-AP MLD can associate with either the collocated AP MLD or the non-collocated AP MLD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758747" y="2753139"/>
            <a:ext cx="7341645" cy="3750061"/>
            <a:chOff x="421332" y="2753139"/>
            <a:chExt cx="7341645" cy="3750061"/>
          </a:xfrm>
        </p:grpSpPr>
        <p:sp>
          <p:nvSpPr>
            <p:cNvPr id="14" name="任意多边形 13"/>
            <p:cNvSpPr/>
            <p:nvPr/>
          </p:nvSpPr>
          <p:spPr bwMode="auto">
            <a:xfrm>
              <a:off x="2331870" y="3866377"/>
              <a:ext cx="4444454" cy="2484218"/>
            </a:xfrm>
            <a:custGeom>
              <a:avLst/>
              <a:gdLst>
                <a:gd name="connsiteX0" fmla="*/ 1996290 w 4444454"/>
                <a:gd name="connsiteY0" fmla="*/ 4583 h 2484218"/>
                <a:gd name="connsiteX1" fmla="*/ 2339190 w 4444454"/>
                <a:gd name="connsiteY1" fmla="*/ 4583 h 2484218"/>
                <a:gd name="connsiteX2" fmla="*/ 2788770 w 4444454"/>
                <a:gd name="connsiteY2" fmla="*/ 12203 h 2484218"/>
                <a:gd name="connsiteX3" fmla="*/ 2788770 w 4444454"/>
                <a:gd name="connsiteY3" fmla="*/ 141743 h 2484218"/>
                <a:gd name="connsiteX4" fmla="*/ 2796390 w 4444454"/>
                <a:gd name="connsiteY4" fmla="*/ 522743 h 2484218"/>
                <a:gd name="connsiteX5" fmla="*/ 2796390 w 4444454"/>
                <a:gd name="connsiteY5" fmla="*/ 1002803 h 2484218"/>
                <a:gd name="connsiteX6" fmla="*/ 2788770 w 4444454"/>
                <a:gd name="connsiteY6" fmla="*/ 1376183 h 2484218"/>
                <a:gd name="connsiteX7" fmla="*/ 2941170 w 4444454"/>
                <a:gd name="connsiteY7" fmla="*/ 1399043 h 2484218"/>
                <a:gd name="connsiteX8" fmla="*/ 3421230 w 4444454"/>
                <a:gd name="connsiteY8" fmla="*/ 1406663 h 2484218"/>
                <a:gd name="connsiteX9" fmla="*/ 3878430 w 4444454"/>
                <a:gd name="connsiteY9" fmla="*/ 1391423 h 2484218"/>
                <a:gd name="connsiteX10" fmla="*/ 4251810 w 4444454"/>
                <a:gd name="connsiteY10" fmla="*/ 1399043 h 2484218"/>
                <a:gd name="connsiteX11" fmla="*/ 4434690 w 4444454"/>
                <a:gd name="connsiteY11" fmla="*/ 1399043 h 2484218"/>
                <a:gd name="connsiteX12" fmla="*/ 4419450 w 4444454"/>
                <a:gd name="connsiteY12" fmla="*/ 1726703 h 2484218"/>
                <a:gd name="connsiteX13" fmla="*/ 4419450 w 4444454"/>
                <a:gd name="connsiteY13" fmla="*/ 2039123 h 2484218"/>
                <a:gd name="connsiteX14" fmla="*/ 4419450 w 4444454"/>
                <a:gd name="connsiteY14" fmla="*/ 2412503 h 2484218"/>
                <a:gd name="connsiteX15" fmla="*/ 4312770 w 4444454"/>
                <a:gd name="connsiteY15" fmla="*/ 2481083 h 2484218"/>
                <a:gd name="connsiteX16" fmla="*/ 3619350 w 4444454"/>
                <a:gd name="connsiteY16" fmla="*/ 2473463 h 2484218"/>
                <a:gd name="connsiteX17" fmla="*/ 2621130 w 4444454"/>
                <a:gd name="connsiteY17" fmla="*/ 2465843 h 2484218"/>
                <a:gd name="connsiteX18" fmla="*/ 1843890 w 4444454"/>
                <a:gd name="connsiteY18" fmla="*/ 2465843 h 2484218"/>
                <a:gd name="connsiteX19" fmla="*/ 1097130 w 4444454"/>
                <a:gd name="connsiteY19" fmla="*/ 2473463 h 2484218"/>
                <a:gd name="connsiteX20" fmla="*/ 319890 w 4444454"/>
                <a:gd name="connsiteY20" fmla="*/ 2481083 h 2484218"/>
                <a:gd name="connsiteX21" fmla="*/ 15090 w 4444454"/>
                <a:gd name="connsiteY21" fmla="*/ 2465843 h 2484218"/>
                <a:gd name="connsiteX22" fmla="*/ 45570 w 4444454"/>
                <a:gd name="connsiteY22" fmla="*/ 2328683 h 2484218"/>
                <a:gd name="connsiteX23" fmla="*/ 37950 w 4444454"/>
                <a:gd name="connsiteY23" fmla="*/ 2054363 h 2484218"/>
                <a:gd name="connsiteX24" fmla="*/ 37950 w 4444454"/>
                <a:gd name="connsiteY24" fmla="*/ 1734323 h 2484218"/>
                <a:gd name="connsiteX25" fmla="*/ 30330 w 4444454"/>
                <a:gd name="connsiteY25" fmla="*/ 1513343 h 2484218"/>
                <a:gd name="connsiteX26" fmla="*/ 37950 w 4444454"/>
                <a:gd name="connsiteY26" fmla="*/ 1360943 h 2484218"/>
                <a:gd name="connsiteX27" fmla="*/ 182730 w 4444454"/>
                <a:gd name="connsiteY27" fmla="*/ 1353323 h 2484218"/>
                <a:gd name="connsiteX28" fmla="*/ 838050 w 4444454"/>
                <a:gd name="connsiteY28" fmla="*/ 1353323 h 2484218"/>
                <a:gd name="connsiteX29" fmla="*/ 1409550 w 4444454"/>
                <a:gd name="connsiteY29" fmla="*/ 1353323 h 2484218"/>
                <a:gd name="connsiteX30" fmla="*/ 1638150 w 4444454"/>
                <a:gd name="connsiteY30" fmla="*/ 1345703 h 2484218"/>
                <a:gd name="connsiteX31" fmla="*/ 1790550 w 4444454"/>
                <a:gd name="connsiteY31" fmla="*/ 1353323 h 2484218"/>
                <a:gd name="connsiteX32" fmla="*/ 1805790 w 4444454"/>
                <a:gd name="connsiteY32" fmla="*/ 964703 h 2484218"/>
                <a:gd name="connsiteX33" fmla="*/ 1798170 w 4444454"/>
                <a:gd name="connsiteY33" fmla="*/ 682763 h 2484218"/>
                <a:gd name="connsiteX34" fmla="*/ 1798170 w 4444454"/>
                <a:gd name="connsiteY34" fmla="*/ 317003 h 2484218"/>
                <a:gd name="connsiteX35" fmla="*/ 1805790 w 4444454"/>
                <a:gd name="connsiteY35" fmla="*/ 42683 h 2484218"/>
                <a:gd name="connsiteX36" fmla="*/ 1996290 w 4444454"/>
                <a:gd name="connsiteY36" fmla="*/ 4583 h 2484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44454" h="2484218">
                  <a:moveTo>
                    <a:pt x="1996290" y="4583"/>
                  </a:moveTo>
                  <a:cubicBezTo>
                    <a:pt x="2085190" y="-1767"/>
                    <a:pt x="2339190" y="4583"/>
                    <a:pt x="2339190" y="4583"/>
                  </a:cubicBezTo>
                  <a:cubicBezTo>
                    <a:pt x="2471270" y="5853"/>
                    <a:pt x="2713840" y="-10657"/>
                    <a:pt x="2788770" y="12203"/>
                  </a:cubicBezTo>
                  <a:cubicBezTo>
                    <a:pt x="2863700" y="35063"/>
                    <a:pt x="2787500" y="56653"/>
                    <a:pt x="2788770" y="141743"/>
                  </a:cubicBezTo>
                  <a:cubicBezTo>
                    <a:pt x="2790040" y="226833"/>
                    <a:pt x="2795120" y="379233"/>
                    <a:pt x="2796390" y="522743"/>
                  </a:cubicBezTo>
                  <a:cubicBezTo>
                    <a:pt x="2797660" y="666253"/>
                    <a:pt x="2797660" y="860563"/>
                    <a:pt x="2796390" y="1002803"/>
                  </a:cubicBezTo>
                  <a:cubicBezTo>
                    <a:pt x="2795120" y="1145043"/>
                    <a:pt x="2764640" y="1310143"/>
                    <a:pt x="2788770" y="1376183"/>
                  </a:cubicBezTo>
                  <a:cubicBezTo>
                    <a:pt x="2812900" y="1442223"/>
                    <a:pt x="2835760" y="1393963"/>
                    <a:pt x="2941170" y="1399043"/>
                  </a:cubicBezTo>
                  <a:cubicBezTo>
                    <a:pt x="3046580" y="1404123"/>
                    <a:pt x="3265020" y="1407933"/>
                    <a:pt x="3421230" y="1406663"/>
                  </a:cubicBezTo>
                  <a:cubicBezTo>
                    <a:pt x="3577440" y="1405393"/>
                    <a:pt x="3740000" y="1392693"/>
                    <a:pt x="3878430" y="1391423"/>
                  </a:cubicBezTo>
                  <a:cubicBezTo>
                    <a:pt x="4016860" y="1390153"/>
                    <a:pt x="4159100" y="1397773"/>
                    <a:pt x="4251810" y="1399043"/>
                  </a:cubicBezTo>
                  <a:cubicBezTo>
                    <a:pt x="4344520" y="1400313"/>
                    <a:pt x="4406750" y="1344433"/>
                    <a:pt x="4434690" y="1399043"/>
                  </a:cubicBezTo>
                  <a:cubicBezTo>
                    <a:pt x="4462630" y="1453653"/>
                    <a:pt x="4421990" y="1620023"/>
                    <a:pt x="4419450" y="1726703"/>
                  </a:cubicBezTo>
                  <a:cubicBezTo>
                    <a:pt x="4416910" y="1833383"/>
                    <a:pt x="4419450" y="2039123"/>
                    <a:pt x="4419450" y="2039123"/>
                  </a:cubicBezTo>
                  <a:cubicBezTo>
                    <a:pt x="4419450" y="2153423"/>
                    <a:pt x="4437230" y="2338843"/>
                    <a:pt x="4419450" y="2412503"/>
                  </a:cubicBezTo>
                  <a:cubicBezTo>
                    <a:pt x="4401670" y="2486163"/>
                    <a:pt x="4446120" y="2470923"/>
                    <a:pt x="4312770" y="2481083"/>
                  </a:cubicBezTo>
                  <a:cubicBezTo>
                    <a:pt x="4179420" y="2491243"/>
                    <a:pt x="3619350" y="2473463"/>
                    <a:pt x="3619350" y="2473463"/>
                  </a:cubicBezTo>
                  <a:lnTo>
                    <a:pt x="2621130" y="2465843"/>
                  </a:lnTo>
                  <a:lnTo>
                    <a:pt x="1843890" y="2465843"/>
                  </a:lnTo>
                  <a:lnTo>
                    <a:pt x="1097130" y="2473463"/>
                  </a:lnTo>
                  <a:lnTo>
                    <a:pt x="319890" y="2481083"/>
                  </a:lnTo>
                  <a:cubicBezTo>
                    <a:pt x="139550" y="2479813"/>
                    <a:pt x="60810" y="2491243"/>
                    <a:pt x="15090" y="2465843"/>
                  </a:cubicBezTo>
                  <a:cubicBezTo>
                    <a:pt x="-30630" y="2440443"/>
                    <a:pt x="41760" y="2397263"/>
                    <a:pt x="45570" y="2328683"/>
                  </a:cubicBezTo>
                  <a:cubicBezTo>
                    <a:pt x="49380" y="2260103"/>
                    <a:pt x="39220" y="2153423"/>
                    <a:pt x="37950" y="2054363"/>
                  </a:cubicBezTo>
                  <a:cubicBezTo>
                    <a:pt x="36680" y="1955303"/>
                    <a:pt x="39220" y="1824493"/>
                    <a:pt x="37950" y="1734323"/>
                  </a:cubicBezTo>
                  <a:cubicBezTo>
                    <a:pt x="36680" y="1644153"/>
                    <a:pt x="30330" y="1575573"/>
                    <a:pt x="30330" y="1513343"/>
                  </a:cubicBezTo>
                  <a:cubicBezTo>
                    <a:pt x="30330" y="1451113"/>
                    <a:pt x="12550" y="1387613"/>
                    <a:pt x="37950" y="1360943"/>
                  </a:cubicBezTo>
                  <a:cubicBezTo>
                    <a:pt x="63350" y="1334273"/>
                    <a:pt x="182730" y="1353323"/>
                    <a:pt x="182730" y="1353323"/>
                  </a:cubicBezTo>
                  <a:lnTo>
                    <a:pt x="838050" y="1353323"/>
                  </a:lnTo>
                  <a:lnTo>
                    <a:pt x="1409550" y="1353323"/>
                  </a:lnTo>
                  <a:cubicBezTo>
                    <a:pt x="1542900" y="1352053"/>
                    <a:pt x="1574650" y="1345703"/>
                    <a:pt x="1638150" y="1345703"/>
                  </a:cubicBezTo>
                  <a:cubicBezTo>
                    <a:pt x="1701650" y="1345703"/>
                    <a:pt x="1762610" y="1416823"/>
                    <a:pt x="1790550" y="1353323"/>
                  </a:cubicBezTo>
                  <a:cubicBezTo>
                    <a:pt x="1818490" y="1289823"/>
                    <a:pt x="1804520" y="1076463"/>
                    <a:pt x="1805790" y="964703"/>
                  </a:cubicBezTo>
                  <a:cubicBezTo>
                    <a:pt x="1807060" y="852943"/>
                    <a:pt x="1799440" y="790713"/>
                    <a:pt x="1798170" y="682763"/>
                  </a:cubicBezTo>
                  <a:cubicBezTo>
                    <a:pt x="1796900" y="574813"/>
                    <a:pt x="1796900" y="423683"/>
                    <a:pt x="1798170" y="317003"/>
                  </a:cubicBezTo>
                  <a:cubicBezTo>
                    <a:pt x="1799440" y="210323"/>
                    <a:pt x="1771500" y="94753"/>
                    <a:pt x="1805790" y="42683"/>
                  </a:cubicBezTo>
                  <a:cubicBezTo>
                    <a:pt x="1840080" y="-9387"/>
                    <a:pt x="1907390" y="10933"/>
                    <a:pt x="1996290" y="458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21332" y="4489671"/>
              <a:ext cx="21325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7030A0"/>
                  </a:solidFill>
                </a:rPr>
                <a:t>UHR non-Collocated AP MLD</a:t>
              </a:r>
              <a:endParaRPr lang="zh-CN" altLang="en-US" dirty="0">
                <a:solidFill>
                  <a:srgbClr val="7030A0"/>
                </a:solidFill>
              </a:endParaRPr>
            </a:p>
          </p:txBody>
        </p:sp>
        <p:cxnSp>
          <p:nvCxnSpPr>
            <p:cNvPr id="17" name="直接箭头连接符 16"/>
            <p:cNvCxnSpPr/>
            <p:nvPr/>
          </p:nvCxnSpPr>
          <p:spPr bwMode="auto">
            <a:xfrm>
              <a:off x="2123728" y="4766670"/>
              <a:ext cx="576064" cy="4625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dashDot"/>
              <a:round/>
              <a:headEnd type="none" w="sm" len="sm"/>
              <a:tailEnd type="triangle"/>
            </a:ln>
            <a:effectLst/>
          </p:spPr>
        </p:cxnSp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81022" y="2753139"/>
              <a:ext cx="6381955" cy="37500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36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Network Topology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8006" y="1628800"/>
            <a:ext cx="7958450" cy="12241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UHR non-AP MLD can distinguish links of the same non-collocated AP MLD through the tuple (MLD MAC Address of Collocated AP MLD, link ID)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  <p:grpSp>
        <p:nvGrpSpPr>
          <p:cNvPr id="22" name="组合 21"/>
          <p:cNvGrpSpPr/>
          <p:nvPr/>
        </p:nvGrpSpPr>
        <p:grpSpPr>
          <a:xfrm>
            <a:off x="830755" y="2703275"/>
            <a:ext cx="7341645" cy="3750061"/>
            <a:chOff x="421332" y="2753139"/>
            <a:chExt cx="7341645" cy="3750061"/>
          </a:xfrm>
        </p:grpSpPr>
        <p:sp>
          <p:nvSpPr>
            <p:cNvPr id="23" name="任意多边形 22"/>
            <p:cNvSpPr/>
            <p:nvPr/>
          </p:nvSpPr>
          <p:spPr bwMode="auto">
            <a:xfrm>
              <a:off x="2331870" y="3866377"/>
              <a:ext cx="4444454" cy="2484218"/>
            </a:xfrm>
            <a:custGeom>
              <a:avLst/>
              <a:gdLst>
                <a:gd name="connsiteX0" fmla="*/ 1996290 w 4444454"/>
                <a:gd name="connsiteY0" fmla="*/ 4583 h 2484218"/>
                <a:gd name="connsiteX1" fmla="*/ 2339190 w 4444454"/>
                <a:gd name="connsiteY1" fmla="*/ 4583 h 2484218"/>
                <a:gd name="connsiteX2" fmla="*/ 2788770 w 4444454"/>
                <a:gd name="connsiteY2" fmla="*/ 12203 h 2484218"/>
                <a:gd name="connsiteX3" fmla="*/ 2788770 w 4444454"/>
                <a:gd name="connsiteY3" fmla="*/ 141743 h 2484218"/>
                <a:gd name="connsiteX4" fmla="*/ 2796390 w 4444454"/>
                <a:gd name="connsiteY4" fmla="*/ 522743 h 2484218"/>
                <a:gd name="connsiteX5" fmla="*/ 2796390 w 4444454"/>
                <a:gd name="connsiteY5" fmla="*/ 1002803 h 2484218"/>
                <a:gd name="connsiteX6" fmla="*/ 2788770 w 4444454"/>
                <a:gd name="connsiteY6" fmla="*/ 1376183 h 2484218"/>
                <a:gd name="connsiteX7" fmla="*/ 2941170 w 4444454"/>
                <a:gd name="connsiteY7" fmla="*/ 1399043 h 2484218"/>
                <a:gd name="connsiteX8" fmla="*/ 3421230 w 4444454"/>
                <a:gd name="connsiteY8" fmla="*/ 1406663 h 2484218"/>
                <a:gd name="connsiteX9" fmla="*/ 3878430 w 4444454"/>
                <a:gd name="connsiteY9" fmla="*/ 1391423 h 2484218"/>
                <a:gd name="connsiteX10" fmla="*/ 4251810 w 4444454"/>
                <a:gd name="connsiteY10" fmla="*/ 1399043 h 2484218"/>
                <a:gd name="connsiteX11" fmla="*/ 4434690 w 4444454"/>
                <a:gd name="connsiteY11" fmla="*/ 1399043 h 2484218"/>
                <a:gd name="connsiteX12" fmla="*/ 4419450 w 4444454"/>
                <a:gd name="connsiteY12" fmla="*/ 1726703 h 2484218"/>
                <a:gd name="connsiteX13" fmla="*/ 4419450 w 4444454"/>
                <a:gd name="connsiteY13" fmla="*/ 2039123 h 2484218"/>
                <a:gd name="connsiteX14" fmla="*/ 4419450 w 4444454"/>
                <a:gd name="connsiteY14" fmla="*/ 2412503 h 2484218"/>
                <a:gd name="connsiteX15" fmla="*/ 4312770 w 4444454"/>
                <a:gd name="connsiteY15" fmla="*/ 2481083 h 2484218"/>
                <a:gd name="connsiteX16" fmla="*/ 3619350 w 4444454"/>
                <a:gd name="connsiteY16" fmla="*/ 2473463 h 2484218"/>
                <a:gd name="connsiteX17" fmla="*/ 2621130 w 4444454"/>
                <a:gd name="connsiteY17" fmla="*/ 2465843 h 2484218"/>
                <a:gd name="connsiteX18" fmla="*/ 1843890 w 4444454"/>
                <a:gd name="connsiteY18" fmla="*/ 2465843 h 2484218"/>
                <a:gd name="connsiteX19" fmla="*/ 1097130 w 4444454"/>
                <a:gd name="connsiteY19" fmla="*/ 2473463 h 2484218"/>
                <a:gd name="connsiteX20" fmla="*/ 319890 w 4444454"/>
                <a:gd name="connsiteY20" fmla="*/ 2481083 h 2484218"/>
                <a:gd name="connsiteX21" fmla="*/ 15090 w 4444454"/>
                <a:gd name="connsiteY21" fmla="*/ 2465843 h 2484218"/>
                <a:gd name="connsiteX22" fmla="*/ 45570 w 4444454"/>
                <a:gd name="connsiteY22" fmla="*/ 2328683 h 2484218"/>
                <a:gd name="connsiteX23" fmla="*/ 37950 w 4444454"/>
                <a:gd name="connsiteY23" fmla="*/ 2054363 h 2484218"/>
                <a:gd name="connsiteX24" fmla="*/ 37950 w 4444454"/>
                <a:gd name="connsiteY24" fmla="*/ 1734323 h 2484218"/>
                <a:gd name="connsiteX25" fmla="*/ 30330 w 4444454"/>
                <a:gd name="connsiteY25" fmla="*/ 1513343 h 2484218"/>
                <a:gd name="connsiteX26" fmla="*/ 37950 w 4444454"/>
                <a:gd name="connsiteY26" fmla="*/ 1360943 h 2484218"/>
                <a:gd name="connsiteX27" fmla="*/ 182730 w 4444454"/>
                <a:gd name="connsiteY27" fmla="*/ 1353323 h 2484218"/>
                <a:gd name="connsiteX28" fmla="*/ 838050 w 4444454"/>
                <a:gd name="connsiteY28" fmla="*/ 1353323 h 2484218"/>
                <a:gd name="connsiteX29" fmla="*/ 1409550 w 4444454"/>
                <a:gd name="connsiteY29" fmla="*/ 1353323 h 2484218"/>
                <a:gd name="connsiteX30" fmla="*/ 1638150 w 4444454"/>
                <a:gd name="connsiteY30" fmla="*/ 1345703 h 2484218"/>
                <a:gd name="connsiteX31" fmla="*/ 1790550 w 4444454"/>
                <a:gd name="connsiteY31" fmla="*/ 1353323 h 2484218"/>
                <a:gd name="connsiteX32" fmla="*/ 1805790 w 4444454"/>
                <a:gd name="connsiteY32" fmla="*/ 964703 h 2484218"/>
                <a:gd name="connsiteX33" fmla="*/ 1798170 w 4444454"/>
                <a:gd name="connsiteY33" fmla="*/ 682763 h 2484218"/>
                <a:gd name="connsiteX34" fmla="*/ 1798170 w 4444454"/>
                <a:gd name="connsiteY34" fmla="*/ 317003 h 2484218"/>
                <a:gd name="connsiteX35" fmla="*/ 1805790 w 4444454"/>
                <a:gd name="connsiteY35" fmla="*/ 42683 h 2484218"/>
                <a:gd name="connsiteX36" fmla="*/ 1996290 w 4444454"/>
                <a:gd name="connsiteY36" fmla="*/ 4583 h 2484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44454" h="2484218">
                  <a:moveTo>
                    <a:pt x="1996290" y="4583"/>
                  </a:moveTo>
                  <a:cubicBezTo>
                    <a:pt x="2085190" y="-1767"/>
                    <a:pt x="2339190" y="4583"/>
                    <a:pt x="2339190" y="4583"/>
                  </a:cubicBezTo>
                  <a:cubicBezTo>
                    <a:pt x="2471270" y="5853"/>
                    <a:pt x="2713840" y="-10657"/>
                    <a:pt x="2788770" y="12203"/>
                  </a:cubicBezTo>
                  <a:cubicBezTo>
                    <a:pt x="2863700" y="35063"/>
                    <a:pt x="2787500" y="56653"/>
                    <a:pt x="2788770" y="141743"/>
                  </a:cubicBezTo>
                  <a:cubicBezTo>
                    <a:pt x="2790040" y="226833"/>
                    <a:pt x="2795120" y="379233"/>
                    <a:pt x="2796390" y="522743"/>
                  </a:cubicBezTo>
                  <a:cubicBezTo>
                    <a:pt x="2797660" y="666253"/>
                    <a:pt x="2797660" y="860563"/>
                    <a:pt x="2796390" y="1002803"/>
                  </a:cubicBezTo>
                  <a:cubicBezTo>
                    <a:pt x="2795120" y="1145043"/>
                    <a:pt x="2764640" y="1310143"/>
                    <a:pt x="2788770" y="1376183"/>
                  </a:cubicBezTo>
                  <a:cubicBezTo>
                    <a:pt x="2812900" y="1442223"/>
                    <a:pt x="2835760" y="1393963"/>
                    <a:pt x="2941170" y="1399043"/>
                  </a:cubicBezTo>
                  <a:cubicBezTo>
                    <a:pt x="3046580" y="1404123"/>
                    <a:pt x="3265020" y="1407933"/>
                    <a:pt x="3421230" y="1406663"/>
                  </a:cubicBezTo>
                  <a:cubicBezTo>
                    <a:pt x="3577440" y="1405393"/>
                    <a:pt x="3740000" y="1392693"/>
                    <a:pt x="3878430" y="1391423"/>
                  </a:cubicBezTo>
                  <a:cubicBezTo>
                    <a:pt x="4016860" y="1390153"/>
                    <a:pt x="4159100" y="1397773"/>
                    <a:pt x="4251810" y="1399043"/>
                  </a:cubicBezTo>
                  <a:cubicBezTo>
                    <a:pt x="4344520" y="1400313"/>
                    <a:pt x="4406750" y="1344433"/>
                    <a:pt x="4434690" y="1399043"/>
                  </a:cubicBezTo>
                  <a:cubicBezTo>
                    <a:pt x="4462630" y="1453653"/>
                    <a:pt x="4421990" y="1620023"/>
                    <a:pt x="4419450" y="1726703"/>
                  </a:cubicBezTo>
                  <a:cubicBezTo>
                    <a:pt x="4416910" y="1833383"/>
                    <a:pt x="4419450" y="2039123"/>
                    <a:pt x="4419450" y="2039123"/>
                  </a:cubicBezTo>
                  <a:cubicBezTo>
                    <a:pt x="4419450" y="2153423"/>
                    <a:pt x="4437230" y="2338843"/>
                    <a:pt x="4419450" y="2412503"/>
                  </a:cubicBezTo>
                  <a:cubicBezTo>
                    <a:pt x="4401670" y="2486163"/>
                    <a:pt x="4446120" y="2470923"/>
                    <a:pt x="4312770" y="2481083"/>
                  </a:cubicBezTo>
                  <a:cubicBezTo>
                    <a:pt x="4179420" y="2491243"/>
                    <a:pt x="3619350" y="2473463"/>
                    <a:pt x="3619350" y="2473463"/>
                  </a:cubicBezTo>
                  <a:lnTo>
                    <a:pt x="2621130" y="2465843"/>
                  </a:lnTo>
                  <a:lnTo>
                    <a:pt x="1843890" y="2465843"/>
                  </a:lnTo>
                  <a:lnTo>
                    <a:pt x="1097130" y="2473463"/>
                  </a:lnTo>
                  <a:lnTo>
                    <a:pt x="319890" y="2481083"/>
                  </a:lnTo>
                  <a:cubicBezTo>
                    <a:pt x="139550" y="2479813"/>
                    <a:pt x="60810" y="2491243"/>
                    <a:pt x="15090" y="2465843"/>
                  </a:cubicBezTo>
                  <a:cubicBezTo>
                    <a:pt x="-30630" y="2440443"/>
                    <a:pt x="41760" y="2397263"/>
                    <a:pt x="45570" y="2328683"/>
                  </a:cubicBezTo>
                  <a:cubicBezTo>
                    <a:pt x="49380" y="2260103"/>
                    <a:pt x="39220" y="2153423"/>
                    <a:pt x="37950" y="2054363"/>
                  </a:cubicBezTo>
                  <a:cubicBezTo>
                    <a:pt x="36680" y="1955303"/>
                    <a:pt x="39220" y="1824493"/>
                    <a:pt x="37950" y="1734323"/>
                  </a:cubicBezTo>
                  <a:cubicBezTo>
                    <a:pt x="36680" y="1644153"/>
                    <a:pt x="30330" y="1575573"/>
                    <a:pt x="30330" y="1513343"/>
                  </a:cubicBezTo>
                  <a:cubicBezTo>
                    <a:pt x="30330" y="1451113"/>
                    <a:pt x="12550" y="1387613"/>
                    <a:pt x="37950" y="1360943"/>
                  </a:cubicBezTo>
                  <a:cubicBezTo>
                    <a:pt x="63350" y="1334273"/>
                    <a:pt x="182730" y="1353323"/>
                    <a:pt x="182730" y="1353323"/>
                  </a:cubicBezTo>
                  <a:lnTo>
                    <a:pt x="838050" y="1353323"/>
                  </a:lnTo>
                  <a:lnTo>
                    <a:pt x="1409550" y="1353323"/>
                  </a:lnTo>
                  <a:cubicBezTo>
                    <a:pt x="1542900" y="1352053"/>
                    <a:pt x="1574650" y="1345703"/>
                    <a:pt x="1638150" y="1345703"/>
                  </a:cubicBezTo>
                  <a:cubicBezTo>
                    <a:pt x="1701650" y="1345703"/>
                    <a:pt x="1762610" y="1416823"/>
                    <a:pt x="1790550" y="1353323"/>
                  </a:cubicBezTo>
                  <a:cubicBezTo>
                    <a:pt x="1818490" y="1289823"/>
                    <a:pt x="1804520" y="1076463"/>
                    <a:pt x="1805790" y="964703"/>
                  </a:cubicBezTo>
                  <a:cubicBezTo>
                    <a:pt x="1807060" y="852943"/>
                    <a:pt x="1799440" y="790713"/>
                    <a:pt x="1798170" y="682763"/>
                  </a:cubicBezTo>
                  <a:cubicBezTo>
                    <a:pt x="1796900" y="574813"/>
                    <a:pt x="1796900" y="423683"/>
                    <a:pt x="1798170" y="317003"/>
                  </a:cubicBezTo>
                  <a:cubicBezTo>
                    <a:pt x="1799440" y="210323"/>
                    <a:pt x="1771500" y="94753"/>
                    <a:pt x="1805790" y="42683"/>
                  </a:cubicBezTo>
                  <a:cubicBezTo>
                    <a:pt x="1840080" y="-9387"/>
                    <a:pt x="1907390" y="10933"/>
                    <a:pt x="1996290" y="458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21332" y="4489671"/>
              <a:ext cx="21325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7030A0"/>
                  </a:solidFill>
                </a:rPr>
                <a:t>UHR non-Collocated AP MLD</a:t>
              </a:r>
              <a:endParaRPr lang="zh-CN" altLang="en-US" dirty="0">
                <a:solidFill>
                  <a:srgbClr val="7030A0"/>
                </a:solidFill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>
              <a:off x="2123728" y="4766670"/>
              <a:ext cx="576064" cy="4625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dashDot"/>
              <a:round/>
              <a:headEnd type="none" w="sm" len="sm"/>
              <a:tailEnd type="triangle"/>
            </a:ln>
            <a:effectLst/>
          </p:spPr>
        </p:cxnSp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81022" y="2753139"/>
              <a:ext cx="6381955" cy="37500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35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Network </a:t>
            </a:r>
            <a:r>
              <a:rPr lang="en-US" altLang="zh-CN" dirty="0" smtClean="0"/>
              <a:t>Topology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899" y="1628800"/>
            <a:ext cx="4550782" cy="4846613"/>
          </a:xfrm>
        </p:spPr>
        <p:txBody>
          <a:bodyPr/>
          <a:lstStyle/>
          <a:p>
            <a:pPr algn="just"/>
            <a:r>
              <a:rPr lang="en-US" altLang="zh-CN" sz="1600" dirty="0" smtClean="0"/>
              <a:t>For the UHR non-AP MLD associated with a non-collocated AP MLD, the context corresponding the following operations resides in the UHR AP MLD UMAC of the non-collocated AP MLD, which may be resided in a </a:t>
            </a:r>
            <a:r>
              <a:rPr lang="en-GB" altLang="zh-CN" sz="1600" dirty="0"/>
              <a:t>portal</a:t>
            </a:r>
            <a:endParaRPr lang="en-US" altLang="zh-CN" sz="1600" dirty="0"/>
          </a:p>
          <a:p>
            <a:pPr lvl="1" algn="just"/>
            <a:r>
              <a:rPr lang="en-US" altLang="zh-CN" sz="1600" dirty="0" smtClean="0"/>
              <a:t>Authentication, Association</a:t>
            </a:r>
          </a:p>
          <a:p>
            <a:pPr lvl="1" algn="just"/>
            <a:r>
              <a:rPr lang="en-US" altLang="zh-CN" sz="1600" dirty="0" smtClean="0"/>
              <a:t>SN and PN assignment</a:t>
            </a:r>
          </a:p>
          <a:p>
            <a:pPr lvl="1" algn="just"/>
            <a:r>
              <a:rPr lang="en-US" altLang="zh-CN" sz="1600" dirty="0" smtClean="0"/>
              <a:t>Encryption/Decryption</a:t>
            </a:r>
          </a:p>
          <a:p>
            <a:pPr lvl="1" algn="just"/>
            <a:r>
              <a:rPr lang="en-US" altLang="zh-CN" sz="1600" dirty="0" smtClean="0"/>
              <a:t>BA buffering and reordering per SN</a:t>
            </a:r>
          </a:p>
          <a:p>
            <a:pPr lvl="1" algn="just"/>
            <a:r>
              <a:rPr lang="en-US" altLang="zh-CN" sz="1600" dirty="0" smtClean="0"/>
              <a:t>Replay detection Per PN</a:t>
            </a:r>
          </a:p>
          <a:p>
            <a:pPr lvl="1" algn="just"/>
            <a:r>
              <a:rPr lang="en-US" altLang="zh-CN" sz="1600" dirty="0" smtClean="0"/>
              <a:t>…</a:t>
            </a:r>
          </a:p>
          <a:p>
            <a:pPr algn="just"/>
            <a:r>
              <a:rPr lang="en-US" altLang="zh-CN" sz="1600" dirty="0" smtClean="0"/>
              <a:t>Note whether the functions Duplicate Detection per SN and Block Ack Scoreboarding reside in the non-collocated AP MLD UMAC depends on whether allowing a TID to be mapped to more than one collocated AP MLD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326" y="2132856"/>
            <a:ext cx="4087919" cy="316835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 bwMode="auto">
          <a:xfrm>
            <a:off x="6286310" y="4293096"/>
            <a:ext cx="864096" cy="6480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8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Non-collocated AP MLD Discovery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5480"/>
            <a:ext cx="7990656" cy="4699933"/>
          </a:xfrm>
        </p:spPr>
        <p:txBody>
          <a:bodyPr/>
          <a:lstStyle/>
          <a:p>
            <a:pPr algn="just"/>
            <a:r>
              <a:rPr lang="en-US" altLang="zh-CN" sz="1800" dirty="0"/>
              <a:t>If a collocated AP MLD is affiliated with a non-collocated AP MLD, then each AP affiliated with this collocated AP MLD shall include the corresponding MLD MAC address of the non-collocated AP MLD in the Basic Multi-link element of the Beacon frame</a:t>
            </a:r>
          </a:p>
          <a:p>
            <a:pPr lvl="1" algn="just"/>
            <a:r>
              <a:rPr lang="en-US" altLang="zh-CN" sz="1600" dirty="0"/>
              <a:t>Similarly, if a reported AP in the Reduced Neighbor Report (RNR) element is affiliated with a non-collocated AP MLD, then </a:t>
            </a:r>
            <a:r>
              <a:rPr lang="en-US" altLang="zh-CN" sz="1600" dirty="0" smtClean="0"/>
              <a:t>a </a:t>
            </a:r>
            <a:r>
              <a:rPr lang="en-US" altLang="zh-CN" sz="1600" dirty="0" smtClean="0"/>
              <a:t>non-collocated AP MLD </a:t>
            </a:r>
            <a:r>
              <a:rPr lang="en-US" altLang="zh-CN" sz="1600" dirty="0"/>
              <a:t>ID </a:t>
            </a:r>
            <a:r>
              <a:rPr lang="en-US" altLang="zh-CN" sz="1600" smtClean="0"/>
              <a:t>(or the </a:t>
            </a:r>
            <a:r>
              <a:rPr lang="en-US" altLang="zh-CN" sz="1600" dirty="0"/>
              <a:t>corresponding MLD MAC address of the non-collocated AP </a:t>
            </a:r>
            <a:r>
              <a:rPr lang="en-US" altLang="zh-CN" sz="1600" dirty="0" smtClean="0"/>
              <a:t>MLD) </a:t>
            </a:r>
            <a:r>
              <a:rPr lang="en-US" altLang="zh-CN" sz="1600" dirty="0"/>
              <a:t>shall be included within a newly defined Extended MLD Parameters subfield. </a:t>
            </a:r>
          </a:p>
          <a:p>
            <a:pPr lvl="1" algn="just"/>
            <a:endParaRPr lang="en-US" altLang="zh-CN" sz="1400" dirty="0"/>
          </a:p>
          <a:p>
            <a:pPr algn="just"/>
            <a:r>
              <a:rPr lang="en-US" altLang="zh-CN" sz="1800" dirty="0"/>
              <a:t>To avoid the Beacon bloating, each affiliated AP shall include the info </a:t>
            </a:r>
            <a:r>
              <a:rPr lang="en-US" altLang="zh-CN" sz="1800" dirty="0" smtClean="0"/>
              <a:t>of </a:t>
            </a:r>
            <a:r>
              <a:rPr lang="en-US" altLang="zh-CN" sz="1800" dirty="0"/>
              <a:t>other APs affiliated with the same collocated AP MLD in the RNR element. And the info on other APs affiliated with a different collocated AP MLD is optionally included in the RNR </a:t>
            </a:r>
            <a:r>
              <a:rPr lang="en-US" altLang="zh-CN" sz="1800" dirty="0" smtClean="0"/>
              <a:t>element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191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Reconfiguration vs. BSS 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1"/>
            <a:ext cx="4815744" cy="4846612"/>
          </a:xfrm>
        </p:spPr>
        <p:txBody>
          <a:bodyPr/>
          <a:lstStyle/>
          <a:p>
            <a:pPr marL="0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The BTM frames can be reused to trigger the multi-link reconfiguration with neighboring collocated AP MLDs which affiliate with the same non-collocated AP MLD.</a:t>
            </a:r>
          </a:p>
          <a:p>
            <a:pPr algn="just"/>
            <a:endParaRPr lang="en-US" altLang="zh-CN" sz="2000" dirty="0" smtClean="0"/>
          </a:p>
          <a:p>
            <a:pPr algn="just"/>
            <a:r>
              <a:rPr lang="en-US" altLang="zh-CN" sz="2000" dirty="0"/>
              <a:t>For </a:t>
            </a:r>
            <a:r>
              <a:rPr lang="en-US" altLang="zh-CN" sz="2000" dirty="0" smtClean="0"/>
              <a:t>an </a:t>
            </a:r>
            <a:r>
              <a:rPr lang="en-US" altLang="zh-CN" sz="2000" dirty="0"/>
              <a:t>UHR non-AP MLD associated with a non-collocated AP MLD, the BSS transition only happens at the junction (red part shown in the </a:t>
            </a:r>
            <a:r>
              <a:rPr lang="en-US" altLang="zh-CN" sz="2000" dirty="0" smtClean="0"/>
              <a:t>right </a:t>
            </a:r>
            <a:r>
              <a:rPr lang="en-US" altLang="zh-CN" sz="2000" dirty="0"/>
              <a:t>figure) of different non-collocated AP MLDs if an ESS is divided into more than one non-collocated AP MLD.</a:t>
            </a:r>
          </a:p>
          <a:p>
            <a:pPr algn="just"/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  <p:grpSp>
        <p:nvGrpSpPr>
          <p:cNvPr id="9" name="组合 8"/>
          <p:cNvGrpSpPr/>
          <p:nvPr/>
        </p:nvGrpSpPr>
        <p:grpSpPr>
          <a:xfrm>
            <a:off x="5574714" y="2276872"/>
            <a:ext cx="3569286" cy="3077142"/>
            <a:chOff x="3045468" y="3383044"/>
            <a:chExt cx="3710998" cy="3231565"/>
          </a:xfrm>
        </p:grpSpPr>
        <p:sp>
          <p:nvSpPr>
            <p:cNvPr id="10" name="等腰三角形 9"/>
            <p:cNvSpPr/>
            <p:nvPr/>
          </p:nvSpPr>
          <p:spPr bwMode="auto">
            <a:xfrm>
              <a:off x="3977743" y="4056189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等腰三角形 10"/>
            <p:cNvSpPr/>
            <p:nvPr/>
          </p:nvSpPr>
          <p:spPr bwMode="auto">
            <a:xfrm>
              <a:off x="3401679" y="4416584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等腰三角形 11"/>
            <p:cNvSpPr/>
            <p:nvPr/>
          </p:nvSpPr>
          <p:spPr bwMode="auto">
            <a:xfrm>
              <a:off x="3869731" y="4722743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等腰三角形 12"/>
            <p:cNvSpPr/>
            <p:nvPr/>
          </p:nvSpPr>
          <p:spPr bwMode="auto">
            <a:xfrm>
              <a:off x="3293667" y="5083138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等腰三角形 13"/>
            <p:cNvSpPr/>
            <p:nvPr/>
          </p:nvSpPr>
          <p:spPr bwMode="auto">
            <a:xfrm>
              <a:off x="4974867" y="3891603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等腰三角形 14"/>
            <p:cNvSpPr/>
            <p:nvPr/>
          </p:nvSpPr>
          <p:spPr bwMode="auto">
            <a:xfrm>
              <a:off x="4553807" y="4309065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等腰三角形 15"/>
            <p:cNvSpPr/>
            <p:nvPr/>
          </p:nvSpPr>
          <p:spPr bwMode="auto">
            <a:xfrm>
              <a:off x="4758843" y="4860310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等腰三角形 16"/>
            <p:cNvSpPr/>
            <p:nvPr/>
          </p:nvSpPr>
          <p:spPr bwMode="auto">
            <a:xfrm>
              <a:off x="4230684" y="5083138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等腰三角形 17"/>
            <p:cNvSpPr/>
            <p:nvPr/>
          </p:nvSpPr>
          <p:spPr bwMode="auto">
            <a:xfrm>
              <a:off x="5238205" y="4416584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等腰三角形 18"/>
            <p:cNvSpPr/>
            <p:nvPr/>
          </p:nvSpPr>
          <p:spPr bwMode="auto">
            <a:xfrm>
              <a:off x="4231822" y="5778534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等腰三角形 19"/>
            <p:cNvSpPr/>
            <p:nvPr/>
          </p:nvSpPr>
          <p:spPr bwMode="auto">
            <a:xfrm>
              <a:off x="4688397" y="5427634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等腰三角形 20"/>
            <p:cNvSpPr/>
            <p:nvPr/>
          </p:nvSpPr>
          <p:spPr bwMode="auto">
            <a:xfrm>
              <a:off x="5063446" y="5810555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等腰三角形 21"/>
            <p:cNvSpPr/>
            <p:nvPr/>
          </p:nvSpPr>
          <p:spPr bwMode="auto">
            <a:xfrm>
              <a:off x="5228537" y="5186623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等腰三角形 22"/>
            <p:cNvSpPr/>
            <p:nvPr/>
          </p:nvSpPr>
          <p:spPr bwMode="auto">
            <a:xfrm>
              <a:off x="5685112" y="4835723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等腰三角形 23"/>
            <p:cNvSpPr/>
            <p:nvPr/>
          </p:nvSpPr>
          <p:spPr bwMode="auto">
            <a:xfrm>
              <a:off x="6060161" y="5218644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等腰三角形 24"/>
            <p:cNvSpPr/>
            <p:nvPr/>
          </p:nvSpPr>
          <p:spPr bwMode="auto">
            <a:xfrm>
              <a:off x="5665344" y="5449363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等腰三角形 25"/>
            <p:cNvSpPr/>
            <p:nvPr/>
          </p:nvSpPr>
          <p:spPr bwMode="auto">
            <a:xfrm>
              <a:off x="5952149" y="5817957"/>
              <a:ext cx="216024" cy="329171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任意多边形 26"/>
            <p:cNvSpPr/>
            <p:nvPr/>
          </p:nvSpPr>
          <p:spPr bwMode="auto">
            <a:xfrm>
              <a:off x="4054785" y="4616920"/>
              <a:ext cx="2490823" cy="1787660"/>
            </a:xfrm>
            <a:custGeom>
              <a:avLst/>
              <a:gdLst>
                <a:gd name="connsiteX0" fmla="*/ 1591880 w 2490823"/>
                <a:gd name="connsiteY0" fmla="*/ 83414 h 1787660"/>
                <a:gd name="connsiteX1" fmla="*/ 2349526 w 2490823"/>
                <a:gd name="connsiteY1" fmla="*/ 353380 h 1787660"/>
                <a:gd name="connsiteX2" fmla="*/ 2253732 w 2490823"/>
                <a:gd name="connsiteY2" fmla="*/ 1598705 h 1787660"/>
                <a:gd name="connsiteX3" fmla="*/ 6920 w 2490823"/>
                <a:gd name="connsiteY3" fmla="*/ 1624831 h 1787660"/>
                <a:gd name="connsiteX4" fmla="*/ 1591880 w 2490823"/>
                <a:gd name="connsiteY4" fmla="*/ 83414 h 1787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0823" h="1787660">
                  <a:moveTo>
                    <a:pt x="1591880" y="83414"/>
                  </a:moveTo>
                  <a:cubicBezTo>
                    <a:pt x="1982314" y="-128495"/>
                    <a:pt x="2239217" y="100832"/>
                    <a:pt x="2349526" y="353380"/>
                  </a:cubicBezTo>
                  <a:cubicBezTo>
                    <a:pt x="2459835" y="605928"/>
                    <a:pt x="2644166" y="1386797"/>
                    <a:pt x="2253732" y="1598705"/>
                  </a:cubicBezTo>
                  <a:cubicBezTo>
                    <a:pt x="1863298" y="1810614"/>
                    <a:pt x="120131" y="1877380"/>
                    <a:pt x="6920" y="1624831"/>
                  </a:cubicBezTo>
                  <a:cubicBezTo>
                    <a:pt x="-106292" y="1372283"/>
                    <a:pt x="1201446" y="295323"/>
                    <a:pt x="1591880" y="83414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任意多边形 27"/>
            <p:cNvSpPr/>
            <p:nvPr/>
          </p:nvSpPr>
          <p:spPr bwMode="auto">
            <a:xfrm>
              <a:off x="3045468" y="3645024"/>
              <a:ext cx="2529246" cy="2172934"/>
            </a:xfrm>
            <a:custGeom>
              <a:avLst/>
              <a:gdLst>
                <a:gd name="connsiteX0" fmla="*/ 284717 w 2592090"/>
                <a:gd name="connsiteY0" fmla="*/ 637300 h 2251681"/>
                <a:gd name="connsiteX1" fmla="*/ 2113517 w 2592090"/>
                <a:gd name="connsiteY1" fmla="*/ 10282 h 2251681"/>
                <a:gd name="connsiteX2" fmla="*/ 2496694 w 2592090"/>
                <a:gd name="connsiteY2" fmla="*/ 1133688 h 2251681"/>
                <a:gd name="connsiteX3" fmla="*/ 650477 w 2592090"/>
                <a:gd name="connsiteY3" fmla="*/ 2239677 h 2251681"/>
                <a:gd name="connsiteX4" fmla="*/ 40877 w 2592090"/>
                <a:gd name="connsiteY4" fmla="*/ 1656202 h 2251681"/>
                <a:gd name="connsiteX5" fmla="*/ 284717 w 2592090"/>
                <a:gd name="connsiteY5" fmla="*/ 637300 h 225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92090" h="2251681">
                  <a:moveTo>
                    <a:pt x="284717" y="637300"/>
                  </a:moveTo>
                  <a:cubicBezTo>
                    <a:pt x="630157" y="362980"/>
                    <a:pt x="1744854" y="-72449"/>
                    <a:pt x="2113517" y="10282"/>
                  </a:cubicBezTo>
                  <a:cubicBezTo>
                    <a:pt x="2482180" y="93013"/>
                    <a:pt x="2740534" y="762122"/>
                    <a:pt x="2496694" y="1133688"/>
                  </a:cubicBezTo>
                  <a:cubicBezTo>
                    <a:pt x="2252854" y="1505254"/>
                    <a:pt x="1059780" y="2152591"/>
                    <a:pt x="650477" y="2239677"/>
                  </a:cubicBezTo>
                  <a:cubicBezTo>
                    <a:pt x="241174" y="2326763"/>
                    <a:pt x="101837" y="1920362"/>
                    <a:pt x="40877" y="1656202"/>
                  </a:cubicBezTo>
                  <a:cubicBezTo>
                    <a:pt x="-20083" y="1392042"/>
                    <a:pt x="-60723" y="911620"/>
                    <a:pt x="284717" y="63730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00B0F0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363024" y="3383044"/>
              <a:ext cx="18520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B0F0"/>
                  </a:solidFill>
                </a:rPr>
                <a:t>Non-collocated AP MLD 1</a:t>
              </a:r>
              <a:endParaRPr lang="zh-CN" altLang="en-US" dirty="0">
                <a:solidFill>
                  <a:srgbClr val="00B0F0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904421" y="6337610"/>
              <a:ext cx="18520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7030A0"/>
                  </a:solidFill>
                </a:rPr>
                <a:t>Non-collocated AP MLD 2</a:t>
              </a:r>
              <a:endParaRPr lang="zh-CN" altLang="en-US" dirty="0">
                <a:solidFill>
                  <a:srgbClr val="7030A0"/>
                </a:solidFill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3881717" y="4692910"/>
              <a:ext cx="7711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B050"/>
                  </a:solidFill>
                </a:rPr>
                <a:t>C</a:t>
              </a:r>
              <a:r>
                <a:rPr lang="en-US" altLang="zh-CN" sz="800" dirty="0" smtClean="0">
                  <a:solidFill>
                    <a:srgbClr val="00B050"/>
                  </a:solidFill>
                </a:rPr>
                <a:t>ollocated AP MLD</a:t>
              </a:r>
              <a:endParaRPr lang="zh-CN" altLang="en-US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2" name="椭圆 31"/>
          <p:cNvSpPr/>
          <p:nvPr/>
        </p:nvSpPr>
        <p:spPr bwMode="auto">
          <a:xfrm rot="19630065">
            <a:off x="6477083" y="3983150"/>
            <a:ext cx="1655677" cy="20819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00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Open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The challenge to enable the non-collocated AP MLD architecture is to standardize the interface between the non-collocated AP MLD UMAC and the non-collocated AP MLD LMAC.</a:t>
            </a:r>
          </a:p>
          <a:p>
            <a:pPr lvl="1" algn="just"/>
            <a:r>
              <a:rPr lang="en-US" altLang="zh-CN" dirty="0" smtClean="0"/>
              <a:t>In 802.11 organization?</a:t>
            </a:r>
          </a:p>
          <a:p>
            <a:pPr lvl="1" algn="just"/>
            <a:r>
              <a:rPr lang="en-US" altLang="zh-CN" dirty="0" smtClean="0"/>
              <a:t>In other industry alliance?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Guogang Huang, Huawei Technologies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4188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90082</TotalTime>
  <Words>785</Words>
  <Application>Microsoft Office PowerPoint</Application>
  <PresentationFormat>全屏显示(4:3)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Thoughts on Seamless Roaming Under Non-collocated AP MLD Architecture</vt:lpstr>
      <vt:lpstr>Introduction</vt:lpstr>
      <vt:lpstr>Definitions</vt:lpstr>
      <vt:lpstr>Example Network Topology</vt:lpstr>
      <vt:lpstr>Example Network Topology (Cont.)</vt:lpstr>
      <vt:lpstr>Example Network Topology (Cont.)</vt:lpstr>
      <vt:lpstr>Non-collocated AP MLD Discovery</vt:lpstr>
      <vt:lpstr>Multi-link Reconfiguration vs. BSS Transition</vt:lpstr>
      <vt:lpstr>Open Discussion</vt:lpstr>
      <vt:lpstr>Conclusions</vt:lpstr>
      <vt:lpstr>References </vt:lpstr>
      <vt:lpstr>Appendix Network Topology  (considering pre-EHT STA)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2939</cp:revision>
  <cp:lastPrinted>1998-02-10T13:28:06Z</cp:lastPrinted>
  <dcterms:created xsi:type="dcterms:W3CDTF">2004-12-02T14:01:45Z</dcterms:created>
  <dcterms:modified xsi:type="dcterms:W3CDTF">2023-03-27T01:48:52Z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(2)enh2zVHCVlE/AvM7naOpMLuBVLcarAjnItfDITQpeJczSLH5JhnKT6BQJpbDISlO0W/YO2iY
8vqAYZeEKrywbuUJiLSTCVPRmhbsQe9DmMIPbkcF1J2N/gCxDaKxyWG2UQgRXceoe+0NNtiC
ZH1bJuishRjK2kD8fc8KLb3V6MA5eP8z7+SGmD0WGEagaiAhu4xhIKo+F/mjlealpiy0n2xn
qeJBlBqztZjsFRwlQs</vt:lpwstr>
  </property>
  <property fmtid="{D5CDD505-2E9C-101B-9397-08002B2CF9AE}" pid="10" name="_2015_ms_pID_7253431">
    <vt:lpwstr>b+wds3zdjiQSqq1hHGQA1Fvtu9S5WZqrxCD4oJbCZXQl1C4iBWcbhv
CCxf5gxawxiQxp/k9f6B6qFDNJIZAmkH9tJiL5w/YmSj4PDklDiPrTdxrGbsil+N2TWoPz4A
H0HbRQ7SmNRCXxtMjmK3bgU+0y2rdLivnecZ52zQEYZI4YdLNuDjMJtZeCzQcG+JGln6bUhf
Yv6fFGWThvRvbFqY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1679447405</vt:lpwstr>
  </property>
</Properties>
</file>