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933" r:id="rId18"/>
    <p:sldId id="1013" r:id="rId19"/>
    <p:sldId id="1014" r:id="rId20"/>
    <p:sldId id="897" r:id="rId21"/>
    <p:sldId id="1065" r:id="rId22"/>
    <p:sldId id="842" r:id="rId23"/>
    <p:sldId id="1024"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9383" autoAdjust="0"/>
    <p:restoredTop sz="88564" autoAdjust="0"/>
  </p:normalViewPr>
  <p:slideViewPr>
    <p:cSldViewPr>
      <p:cViewPr varScale="1">
        <p:scale>
          <a:sx n="113" d="100"/>
          <a:sy n="113" d="100"/>
        </p:scale>
        <p:origin x="18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240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smtClean="0">
                <a:solidFill>
                  <a:schemeClr val="tx1"/>
                </a:solidFill>
                <a:effectLst/>
                <a:latin typeface="Times New Roman" pitchFamily="18" charset="0"/>
                <a:ea typeface="MS PGothic" pitchFamily="34" charset="-128"/>
                <a:cs typeface="MS PGothic" charset="0"/>
              </a:rPr>
              <a:t>rd</a:t>
            </a:r>
            <a:r>
              <a:rPr lang="en-US" altLang="zh-CN" sz="1200" kern="1200" dirty="0" smtClean="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smtClean="0">
                <a:solidFill>
                  <a:schemeClr val="tx1"/>
                </a:solidFill>
                <a:effectLst/>
                <a:latin typeface="Times New Roman" pitchFamily="18" charset="0"/>
                <a:ea typeface="MS PGothic" pitchFamily="34" charset="-128"/>
                <a:cs typeface="MS PGothic" charset="0"/>
              </a:rPr>
              <a:t>th</a:t>
            </a:r>
            <a:r>
              <a:rPr lang="en-US" altLang="zh-CN" sz="1200" kern="1200" dirty="0" smtClean="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smtClean="0">
                <a:solidFill>
                  <a:schemeClr val="tx1"/>
                </a:solidFill>
                <a:effectLst/>
                <a:latin typeface="Times New Roman" pitchFamily="18" charset="0"/>
                <a:ea typeface="MS PGothic" pitchFamily="34" charset="-128"/>
                <a:cs typeface="MS PGothic" charset="0"/>
              </a:rPr>
              <a:t>th</a:t>
            </a:r>
            <a:r>
              <a:rPr lang="en-US" altLang="zh-CN" sz="1200" kern="1200" dirty="0" smtClean="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443540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0230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a:t>
            </a:r>
            <a:r>
              <a:rPr lang="en-US" altLang="en-US" sz="1800" b="1" dirty="0" smtClean="0"/>
              <a:t>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February - March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2023-02-20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February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630828781"/>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comment resolution for LB272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a:t>
            </a:r>
            <a:r>
              <a:rPr lang="en-US" altLang="zh-CN" sz="1400" kern="0" dirty="0" smtClean="0">
                <a:solidFill>
                  <a:srgbClr val="00B050"/>
                </a:solidFill>
              </a:rPr>
              <a:t>	Sep </a:t>
            </a:r>
            <a:r>
              <a:rPr lang="en-US" altLang="zh-CN" sz="14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a:t>
            </a:r>
            <a:r>
              <a:rPr lang="en-US" altLang="zh-CN" sz="1400" kern="0" dirty="0" smtClean="0">
                <a:solidFill>
                  <a:srgbClr val="00B050"/>
                </a:solidFill>
              </a:rPr>
              <a:t>Oct </a:t>
            </a:r>
            <a:r>
              <a:rPr lang="en-US" altLang="zh-CN" sz="1400" kern="0" dirty="0">
                <a:solidFill>
                  <a:srgbClr val="00B050"/>
                </a:solidFill>
              </a:rPr>
              <a:t>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t>
            </a:r>
            <a:r>
              <a:rPr lang="en-US" altLang="zh-CN" sz="1400" i="1" kern="0" dirty="0" smtClean="0">
                <a:solidFill>
                  <a:srgbClr val="00B050"/>
                </a:solidFill>
                <a:sym typeface="Wingdings" panose="05000000000000000000" pitchFamily="2" charset="2"/>
              </a:rPr>
              <a:t>April </a:t>
            </a:r>
            <a:r>
              <a:rPr lang="en-US" altLang="zh-CN" sz="1400" i="1" kern="0" dirty="0">
                <a:solidFill>
                  <a:srgbClr val="00B050"/>
                </a:solidFill>
                <a:sym typeface="Wingdings" panose="05000000000000000000" pitchFamily="2" charset="2"/>
              </a:rPr>
              <a:t>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00B050"/>
                </a:solidFill>
              </a:rPr>
              <a:t>Initial Letter Ballot (D1.0)</a:t>
            </a:r>
            <a:r>
              <a:rPr lang="en-US" altLang="zh-CN" sz="1400" kern="0" dirty="0" smtClean="0">
                <a:solidFill>
                  <a:srgbClr val="FF0000"/>
                </a:solidFill>
              </a:rPr>
              <a:t>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00B050"/>
                </a:solidFill>
                <a:sym typeface="Wingdings" panose="05000000000000000000" pitchFamily="2" charset="2"/>
              </a:rPr>
              <a:t> Jan </a:t>
            </a:r>
            <a:r>
              <a:rPr lang="en-US" altLang="zh-CN" sz="1400" i="1" kern="0" dirty="0" smtClean="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smtClean="0">
              <a:solidFill>
                <a:srgbClr val="FF0000"/>
              </a:solidFill>
            </a:endParaRPr>
          </a:p>
          <a:p>
            <a:pPr marL="161925" lvl="1" indent="-233363" algn="just" defTabSz="685800" eaLnBrk="1" fontAlgn="auto" hangingPunct="1">
              <a:spcBef>
                <a:spcPts val="200"/>
              </a:spcBef>
              <a:spcAft>
                <a:spcPts val="600"/>
              </a:spcAft>
              <a:defRPr/>
            </a:pPr>
            <a:r>
              <a:rPr lang="en-US" altLang="zh-CN" sz="1400" kern="0" dirty="0" smtClean="0"/>
              <a:t>Recirculation LB (D3.0)		</a:t>
            </a:r>
            <a:r>
              <a:rPr lang="en-US" altLang="zh-CN" sz="1400" i="1" kern="0" dirty="0" smtClean="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smtClean="0"/>
          </a:p>
          <a:p>
            <a:pPr marL="161925" lvl="1" indent="-233363" algn="just" defTabSz="685800" eaLnBrk="1" fontAlgn="auto" hangingPunct="1">
              <a:spcBef>
                <a:spcPts val="200"/>
              </a:spcBef>
              <a:spcAft>
                <a:spcPts val="600"/>
              </a:spcAft>
              <a:defRPr/>
            </a:pPr>
            <a:r>
              <a:rPr lang="en-US" altLang="zh-CN" sz="1400" kern="0" dirty="0" smtClean="0"/>
              <a:t>Recirculation LB (D4.0)	 	</a:t>
            </a:r>
            <a:r>
              <a:rPr lang="en-US" altLang="zh-CN" sz="1400" i="1" kern="0" dirty="0" smtClean="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smtClean="0"/>
          </a:p>
          <a:p>
            <a:pPr marL="161925" lvl="1" indent="-233363" algn="just" defTabSz="685800" eaLnBrk="1" fontAlgn="auto" hangingPunct="1">
              <a:spcBef>
                <a:spcPts val="200"/>
              </a:spcBef>
              <a:spcAft>
                <a:spcPts val="600"/>
              </a:spcAft>
              <a:defRPr/>
            </a:pPr>
            <a:r>
              <a:rPr lang="en-US" altLang="zh-CN" sz="1400" kern="0" dirty="0" smtClean="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smtClean="0"/>
          </a:p>
          <a:p>
            <a:pPr marL="161925" lvl="1" indent="-233363" algn="just" defTabSz="685800" eaLnBrk="1" fontAlgn="auto" hangingPunct="1">
              <a:spcBef>
                <a:spcPts val="200"/>
              </a:spcBef>
              <a:spcAft>
                <a:spcPts val="600"/>
              </a:spcAft>
              <a:defRPr/>
            </a:pPr>
            <a:r>
              <a:rPr lang="en-US" altLang="zh-CN" sz="1400" kern="0" dirty="0" smtClean="0"/>
              <a:t>Final 802.11 WG approval	</a:t>
            </a:r>
            <a:r>
              <a:rPr lang="en-US" altLang="zh-CN" sz="1400" i="1" kern="0" dirty="0" smtClean="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smtClean="0"/>
          </a:p>
          <a:p>
            <a:pPr marL="161925" lvl="1" indent="-233363" algn="just" defTabSz="685800" eaLnBrk="1" fontAlgn="auto" hangingPunct="1">
              <a:spcBef>
                <a:spcPts val="200"/>
              </a:spcBef>
              <a:spcAft>
                <a:spcPts val="600"/>
              </a:spcAft>
              <a:defRPr/>
            </a:pPr>
            <a:r>
              <a:rPr lang="en-US" altLang="zh-CN" sz="1400" kern="0" dirty="0" smtClean="0"/>
              <a:t>802 EC approval		</a:t>
            </a:r>
            <a:r>
              <a:rPr lang="en-US" altLang="zh-CN" sz="1400" i="1" kern="0" dirty="0" smtClean="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smtClean="0"/>
          </a:p>
          <a:p>
            <a:pPr marL="161925" lvl="1" indent="-233363" algn="just" defTabSz="685800" eaLnBrk="1" fontAlgn="auto" hangingPunct="1">
              <a:spcBef>
                <a:spcPts val="200"/>
              </a:spcBef>
              <a:spcAft>
                <a:spcPts val="600"/>
              </a:spcAft>
              <a:defRPr/>
            </a:pPr>
            <a:r>
              <a:rPr lang="en-US" altLang="zh-CN" sz="1400" kern="0" dirty="0" err="1" smtClean="0"/>
              <a:t>RevCom</a:t>
            </a:r>
            <a:r>
              <a:rPr lang="en-US" altLang="zh-CN" sz="1400" kern="0" dirty="0" smtClean="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smtClean="0">
                <a:solidFill>
                  <a:schemeClr val="bg1">
                    <a:lumMod val="50000"/>
                  </a:schemeClr>
                </a:solidFill>
                <a:latin typeface="Times New Roman"/>
              </a:rPr>
              <a:t>January 20, 2023</a:t>
            </a:r>
          </a:p>
          <a:p>
            <a:pPr lvl="1">
              <a:buFont typeface="Times New Roman" pitchFamily="16" charset="0"/>
              <a:buChar char="•"/>
            </a:pPr>
            <a:r>
              <a:rPr lang="en-US" altLang="zh-CN" sz="1400" kern="0" dirty="0" smtClean="0">
                <a:solidFill>
                  <a:schemeClr val="bg1">
                    <a:lumMod val="50000"/>
                  </a:schemeClr>
                </a:solidFill>
                <a:latin typeface="Times New Roman"/>
              </a:rPr>
              <a:t>802.11 </a:t>
            </a:r>
            <a:r>
              <a:rPr lang="en-US" altLang="zh-CN" sz="1400" kern="0" dirty="0">
                <a:solidFill>
                  <a:schemeClr val="bg1">
                    <a:lumMod val="50000"/>
                  </a:schemeClr>
                </a:solidFill>
                <a:latin typeface="Times New Roman"/>
              </a:rPr>
              <a:t>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a:t>
            </a:r>
            <a:r>
              <a:rPr lang="en-US" altLang="zh-CN" sz="1400" kern="0" dirty="0" smtClean="0">
                <a:solidFill>
                  <a:schemeClr val="bg1">
                    <a:lumMod val="50000"/>
                  </a:schemeClr>
                </a:solidFill>
                <a:latin typeface="Times New Roman"/>
              </a:rPr>
              <a:t>Ballot</a:t>
            </a:r>
          </a:p>
          <a:p>
            <a:pPr>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a:t>
            </a:r>
            <a:r>
              <a:rPr lang="en-US" altLang="zh-CN" sz="1800" kern="0" dirty="0" smtClean="0">
                <a:solidFill>
                  <a:srgbClr val="000000"/>
                </a:solidFill>
                <a:latin typeface="Times New Roman"/>
              </a:rPr>
              <a:t>PM)</a:t>
            </a:r>
          </a:p>
          <a:p>
            <a:pPr lvl="1">
              <a:buFont typeface="Times New Roman" pitchFamily="16" charset="0"/>
              <a:buChar char="•"/>
            </a:pPr>
            <a:r>
              <a:rPr lang="en-US" altLang="zh-CN" sz="1400" dirty="0" smtClean="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a:t>
            </a:r>
            <a:r>
              <a:rPr lang="en-US" altLang="zh-CN" sz="1800" kern="0" dirty="0" smtClean="0">
                <a:solidFill>
                  <a:srgbClr val="000000"/>
                </a:solidFill>
                <a:latin typeface="Times New Roman"/>
              </a:rPr>
              <a:t>PM)</a:t>
            </a:r>
            <a:endParaRPr lang="en-US" altLang="zh-CN" sz="1800" kern="0" dirty="0">
              <a:solidFill>
                <a:srgbClr val="000000"/>
              </a:solidFill>
              <a:latin typeface="Times New Roman"/>
            </a:endParaRPr>
          </a:p>
          <a:p>
            <a:pPr lvl="1">
              <a:buFont typeface="Times New Roman" pitchFamily="16" charset="0"/>
              <a:buChar char="•"/>
            </a:pPr>
            <a:r>
              <a:rPr lang="en-US" altLang="zh-CN" sz="1400" dirty="0"/>
              <a:t>Initial LB </a:t>
            </a:r>
            <a:r>
              <a:rPr lang="en-US" altLang="zh-CN" sz="1400" dirty="0" smtClean="0"/>
              <a:t>end </a:t>
            </a:r>
            <a:r>
              <a:rPr lang="en-US" altLang="zh-CN" sz="1400" dirty="0"/>
              <a:t>for </a:t>
            </a:r>
            <a:r>
              <a:rPr lang="en-US" altLang="zh-CN" sz="1400" dirty="0" smtClean="0"/>
              <a:t>D1.0</a:t>
            </a:r>
          </a:p>
          <a:p>
            <a:pPr lvl="1">
              <a:buFont typeface="Times New Roman" pitchFamily="16" charset="0"/>
              <a:buChar char="•"/>
            </a:pPr>
            <a:r>
              <a:rPr lang="en-US" altLang="zh-CN" sz="1400" dirty="0"/>
              <a:t>A</a:t>
            </a:r>
            <a:r>
              <a:rPr lang="en-US" altLang="zh-CN" sz="1400" dirty="0" smtClean="0"/>
              <a:t>ssign </a:t>
            </a:r>
            <a:r>
              <a:rPr lang="en-US" altLang="zh-CN" sz="1400" dirty="0"/>
              <a:t>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change</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as showing below</a:t>
            </a:r>
            <a:r>
              <a:rPr lang="en-US" altLang="zh-CN" sz="2400" dirty="0" smtClean="0"/>
              <a:t>?</a:t>
            </a: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(D2.0)	</a:t>
            </a:r>
            <a:r>
              <a:rPr lang="en-US" altLang="zh-CN" sz="1400" i="1" strike="sngStrike" kern="0" dirty="0" smtClean="0">
                <a:solidFill>
                  <a:srgbClr val="FFFFFF">
                    <a:lumMod val="50000"/>
                  </a:srgbClr>
                </a:solidFill>
              </a:rPr>
              <a:t>Jan </a:t>
            </a:r>
            <a:r>
              <a:rPr lang="en-US" altLang="zh-CN" sz="1400" i="1" strike="sngStrike" kern="0" dirty="0">
                <a:solidFill>
                  <a:srgbClr val="FFFFFF">
                    <a:lumMod val="50000"/>
                  </a:srgbClr>
                </a:solidFill>
              </a:rPr>
              <a:t>2023</a:t>
            </a:r>
            <a:r>
              <a:rPr lang="en-US" altLang="zh-CN" sz="1400" i="1" strike="sngStrike" kern="0" dirty="0">
                <a:solidFill>
                  <a:srgbClr val="FFFFFF">
                    <a:lumMod val="50000"/>
                  </a:srgbClr>
                </a:solidFill>
                <a:sym typeface="Wingdings" panose="05000000000000000000" pitchFamily="2" charset="2"/>
              </a:rPr>
              <a:t> </a:t>
            </a:r>
            <a:r>
              <a:rPr lang="en-US" altLang="zh-CN" sz="1400" i="1" strike="sngStrike" kern="0" dirty="0">
                <a:solidFill>
                  <a:srgbClr val="FF0000"/>
                </a:solidFill>
                <a:sym typeface="Wingdings" panose="05000000000000000000" pitchFamily="2" charset="2"/>
              </a:rPr>
              <a:t> March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July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(D3.0)	</a:t>
            </a:r>
            <a:r>
              <a:rPr lang="en-US" altLang="zh-CN" sz="1400" i="1" kern="0" dirty="0" smtClean="0">
                <a:solidFill>
                  <a:srgbClr val="000000"/>
                </a:solidFill>
              </a:rPr>
              <a:t>May </a:t>
            </a:r>
            <a:r>
              <a:rPr lang="en-US" altLang="zh-CN" sz="1400" i="1" kern="0" dirty="0">
                <a:solidFill>
                  <a:srgbClr val="000000"/>
                </a:solidFill>
              </a:rPr>
              <a:t>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(D4.0)	 </a:t>
            </a:r>
            <a:r>
              <a:rPr lang="en-US" altLang="zh-CN" sz="1400" i="1" kern="0" dirty="0" smtClean="0">
                <a:solidFill>
                  <a:srgbClr val="000000"/>
                </a:solidFill>
              </a:rPr>
              <a:t>July </a:t>
            </a:r>
            <a:r>
              <a:rPr lang="en-US" altLang="zh-CN" sz="1400" i="1" kern="0" dirty="0">
                <a:solidFill>
                  <a:srgbClr val="000000"/>
                </a:solidFill>
              </a:rPr>
              <a:t>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Initial SA Ballot (D4.0)	 </a:t>
            </a:r>
            <a:r>
              <a:rPr lang="en-US" altLang="zh-CN" sz="1400" kern="0" dirty="0" smtClean="0">
                <a:solidFill>
                  <a:srgbClr val="000000"/>
                </a:solidFill>
              </a:rPr>
              <a:t>Sep </a:t>
            </a:r>
            <a:r>
              <a:rPr lang="en-US" altLang="zh-CN" sz="1400" kern="0" dirty="0">
                <a:solidFill>
                  <a:srgbClr val="000000"/>
                </a:solidFill>
              </a:rPr>
              <a:t>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Final 802.11 WG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802 EC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err="1">
                <a:solidFill>
                  <a:srgbClr val="000000"/>
                </a:solidFill>
              </a:rPr>
              <a:t>RevCom</a:t>
            </a:r>
            <a:r>
              <a:rPr lang="en-US" altLang="zh-CN" sz="1400" kern="0" dirty="0">
                <a:solidFill>
                  <a:srgbClr val="000000"/>
                </a:solidFill>
              </a:rPr>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solidFill>
                <a:srgbClr val="000000"/>
              </a:solidFill>
            </a:endParaRPr>
          </a:p>
          <a:p>
            <a:pPr lvl="1" algn="just"/>
            <a:endParaRPr lang="en-US" altLang="zh-CN" dirty="0" smtClean="0"/>
          </a:p>
          <a:p>
            <a:pPr lvl="1" algn="just"/>
            <a:endParaRPr lang="en-US" altLang="zh-CN" dirty="0" smtClean="0"/>
          </a:p>
          <a:p>
            <a:pPr lvl="1" algn="just"/>
            <a:r>
              <a:rPr lang="en-US" altLang="zh-CN" dirty="0" smtClean="0"/>
              <a:t>SP Result: </a:t>
            </a:r>
            <a:r>
              <a:rPr lang="en-US" altLang="zh-CN" dirty="0">
                <a:solidFill>
                  <a:srgbClr val="000000"/>
                </a:solidFill>
                <a:highlight>
                  <a:srgbClr val="00FF00"/>
                </a:highlight>
              </a:rPr>
              <a:t>Unanimous consent </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lvl="1" algn="just"/>
            <a:endParaRPr lang="en-US" altLang="zh-CN" sz="2400" dirty="0"/>
          </a:p>
        </p:txBody>
      </p:sp>
    </p:spTree>
    <p:extLst>
      <p:ext uri="{BB962C8B-B14F-4D97-AF65-F5344CB8AC3E}">
        <p14:creationId xmlns:p14="http://schemas.microsoft.com/office/powerpoint/2010/main" val="4252454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p>
          <a:p>
            <a:pPr lvl="1" algn="just"/>
            <a:r>
              <a:rPr lang="en-US" altLang="zh-CN" sz="2400" dirty="0" smtClean="0"/>
              <a:t>Other?</a:t>
            </a:r>
            <a:endParaRPr lang="en-US" altLang="zh-CN" sz="2400" dirty="0"/>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January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23</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(1 calls/week for the first 3 weeks)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rgbClr val="FF0000"/>
                </a:solidFill>
                <a:cs typeface="Times New Roman" panose="02020603050405020304" pitchFamily="18" charset="0"/>
              </a:rPr>
              <a:t> --CAC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a:t>
            </a:r>
            <a:r>
              <a:rPr lang="en-US" altLang="zh-CN" sz="1100" dirty="0" smtClean="0">
                <a:solidFill>
                  <a:srgbClr val="00B050"/>
                </a:solidFill>
                <a:cs typeface="Times New Roman" panose="02020603050405020304" pitchFamily="18" charset="0"/>
              </a:rPr>
              <a:t>21</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smtClean="0">
                <a:solidFill>
                  <a:srgbClr val="FF0000"/>
                </a:solidFill>
                <a:cs typeface="Times New Roman" panose="02020603050405020304" pitchFamily="18" charset="0"/>
              </a:rPr>
              <a:t>-- CAC</a:t>
            </a: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February </a:t>
            </a:r>
            <a:r>
              <a:rPr lang="en-US" altLang="zh-CN" sz="1100" dirty="0">
                <a:solidFill>
                  <a:srgbClr val="00B050"/>
                </a:solidFill>
                <a:cs typeface="Times New Roman" panose="02020603050405020304" pitchFamily="18" charset="0"/>
              </a:rPr>
              <a:t>	28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7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March	9	(Thursday),	22</a:t>
            </a:r>
            <a:r>
              <a:rPr lang="zh-CN" altLang="en-US" sz="1100" dirty="0" smtClean="0">
                <a:solidFill>
                  <a:srgbClr val="00B0F0"/>
                </a:solidFill>
                <a:cs typeface="Times New Roman" panose="02020603050405020304" pitchFamily="18" charset="0"/>
              </a:rPr>
              <a:t>：</a:t>
            </a:r>
            <a:r>
              <a:rPr lang="en-US" altLang="zh-CN" sz="1100" dirty="0" smtClean="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smtClean="0"/>
              <a:t>Sunday</a:t>
            </a:r>
            <a:r>
              <a:rPr lang="en-US" altLang="zh-CN" sz="1100" b="0" dirty="0"/>
              <a:t>,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a:t>
            </a:r>
            <a:r>
              <a:rPr lang="en-US" altLang="zh-CN" sz="1600" b="1" dirty="0" smtClean="0"/>
              <a:t>Plenary 2023 </a:t>
            </a:r>
            <a:r>
              <a:rPr lang="en-US" altLang="zh-CN" sz="1600" b="1" dirty="0"/>
              <a:t>(March </a:t>
            </a:r>
            <a:r>
              <a:rPr lang="en-US" altLang="zh-CN" sz="1600" b="1" dirty="0" smtClean="0"/>
              <a:t>12-17)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70C0"/>
                </a:solidFill>
                <a:cs typeface="Times New Roman" panose="02020603050405020304" pitchFamily="18" charset="0"/>
              </a:rPr>
              <a:t>March 13    </a:t>
            </a:r>
            <a:r>
              <a:rPr lang="en-US" altLang="zh-CN" sz="1200" strike="sngStrike" dirty="0">
                <a:solidFill>
                  <a:srgbClr val="0070C0"/>
                </a:solidFill>
                <a:cs typeface="Times New Roman" panose="02020603050405020304" pitchFamily="18" charset="0"/>
              </a:rPr>
              <a:t>(Monday EV 1),		19:30-21:30 Atlanta </a:t>
            </a:r>
            <a:r>
              <a:rPr lang="en-US" altLang="zh-CN" sz="1200" strike="sngStrike" dirty="0" smtClean="0">
                <a:solidFill>
                  <a:srgbClr val="0070C0"/>
                </a:solidFill>
                <a:cs typeface="Times New Roman" panose="02020603050405020304" pitchFamily="18" charset="0"/>
              </a:rPr>
              <a:t>time </a:t>
            </a:r>
            <a:r>
              <a:rPr lang="en-US" altLang="zh-CN" sz="1200" strike="sngStrike" dirty="0">
                <a:solidFill>
                  <a:srgbClr val="0070C0"/>
                </a:solidFill>
                <a:cs typeface="Times New Roman" panose="02020603050405020304" pitchFamily="18" charset="0"/>
              </a:rPr>
              <a:t>–Tutorial?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March 14    (Tuesday AM 1),		08:00-10:00 </a:t>
            </a:r>
            <a:r>
              <a:rPr lang="en-US" altLang="zh-CN" sz="1200" dirty="0">
                <a:solidFill>
                  <a:srgbClr val="00B050"/>
                </a:solidFill>
                <a:cs typeface="Times New Roman" panose="02020603050405020304" pitchFamily="18" charset="0"/>
              </a:rPr>
              <a:t>Atlanta time</a:t>
            </a: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a:t>
            </a:r>
            <a:r>
              <a:rPr lang="en-US" altLang="zh-CN" sz="1200" strike="sngStrike" dirty="0" smtClean="0">
                <a:solidFill>
                  <a:srgbClr val="0070C0"/>
                </a:solidFill>
                <a:cs typeface="Times New Roman" panose="02020603050405020304" pitchFamily="18" charset="0"/>
              </a:rPr>
              <a:t>14    </a:t>
            </a:r>
            <a:r>
              <a:rPr lang="en-US" altLang="zh-CN" sz="1200" strike="sngStrike" dirty="0">
                <a:solidFill>
                  <a:srgbClr val="0070C0"/>
                </a:solidFill>
                <a:cs typeface="Times New Roman" panose="02020603050405020304" pitchFamily="18" charset="0"/>
              </a:rPr>
              <a:t>(Tuesday EV 1),		19:30-21:30 Atlanta time </a:t>
            </a:r>
            <a:endParaRPr lang="en-US" altLang="zh-CN" sz="1200" strike="sngStrike"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a:t>
            </a:r>
            <a:r>
              <a:rPr lang="en-US" altLang="zh-CN" sz="1200" dirty="0" smtClean="0">
                <a:solidFill>
                  <a:srgbClr val="00B050"/>
                </a:solidFill>
                <a:cs typeface="Times New Roman" panose="02020603050405020304" pitchFamily="18" charset="0"/>
              </a:rPr>
              <a:t>15    </a:t>
            </a:r>
            <a:r>
              <a:rPr lang="en-US" altLang="zh-CN" sz="1200" dirty="0">
                <a:solidFill>
                  <a:srgbClr val="00B050"/>
                </a:solidFill>
                <a:cs typeface="Times New Roman" panose="02020603050405020304" pitchFamily="18" charset="0"/>
              </a:rPr>
              <a:t>(Wednesday AM 1),	</a:t>
            </a:r>
            <a:r>
              <a:rPr lang="en-US" altLang="zh-CN" sz="1200" dirty="0" smtClean="0">
                <a:solidFill>
                  <a:srgbClr val="00B050"/>
                </a:solidFill>
                <a:cs typeface="Times New Roman" panose="02020603050405020304" pitchFamily="18" charset="0"/>
              </a:rPr>
              <a:t>	08:00-10:00 </a:t>
            </a:r>
            <a:r>
              <a:rPr lang="en-US" altLang="zh-CN" sz="1200" dirty="0">
                <a:solidFill>
                  <a:srgbClr val="00B050"/>
                </a:solidFill>
                <a:cs typeface="Times New Roman" panose="02020603050405020304" pitchFamily="18" charset="0"/>
              </a:rPr>
              <a:t>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March </a:t>
            </a:r>
            <a:r>
              <a:rPr lang="en-US" altLang="zh-CN" sz="1200" dirty="0" smtClean="0">
                <a:solidFill>
                  <a:srgbClr val="00B0F0"/>
                </a:solidFill>
                <a:ea typeface="宋体" panose="02010600030101010101" pitchFamily="2" charset="-122"/>
              </a:rPr>
              <a:t>15    </a:t>
            </a:r>
            <a:r>
              <a:rPr lang="en-US" altLang="zh-CN" sz="1200" dirty="0">
                <a:solidFill>
                  <a:srgbClr val="00B0F0"/>
                </a:solidFill>
                <a:ea typeface="宋体" panose="02010600030101010101" pitchFamily="2" charset="-122"/>
              </a:rPr>
              <a:t>(Wednesday AM 2),	</a:t>
            </a:r>
            <a:r>
              <a:rPr lang="en-US" altLang="zh-CN" sz="1200" dirty="0" smtClean="0">
                <a:solidFill>
                  <a:srgbClr val="00B0F0"/>
                </a:solidFill>
                <a:ea typeface="宋体" panose="02010600030101010101" pitchFamily="2" charset="-122"/>
              </a:rPr>
              <a:t>	10:30-12:30 </a:t>
            </a:r>
            <a:r>
              <a:rPr lang="en-US" altLang="zh-CN" sz="1200" dirty="0">
                <a:solidFill>
                  <a:srgbClr val="00B0F0"/>
                </a:solidFill>
                <a:ea typeface="宋体" panose="02010600030101010101" pitchFamily="2" charset="-122"/>
              </a:rPr>
              <a:t>Atlanta </a:t>
            </a:r>
            <a:r>
              <a:rPr lang="en-US" altLang="zh-CN" sz="1200" dirty="0" smtClean="0">
                <a:solidFill>
                  <a:srgbClr val="00B0F0"/>
                </a:solidFill>
                <a:ea typeface="宋体" panose="02010600030101010101" pitchFamily="2" charset="-122"/>
              </a:rPr>
              <a:t>time </a:t>
            </a:r>
            <a:endParaRPr lang="en-US" altLang="zh-CN" sz="1200" dirty="0">
              <a:solidFill>
                <a:srgbClr val="00B0F0"/>
              </a:solidFill>
              <a:ea typeface="宋体" panose="02010600030101010101" pitchFamily="2" charset="-122"/>
            </a:endParaRP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a:t>
            </a:r>
            <a:r>
              <a:rPr lang="en-US" altLang="zh-CN" sz="1200" dirty="0" smtClean="0">
                <a:solidFill>
                  <a:srgbClr val="00B050"/>
                </a:solidFill>
                <a:cs typeface="Times New Roman" panose="02020603050405020304" pitchFamily="18" charset="0"/>
              </a:rPr>
              <a:t>16    </a:t>
            </a:r>
            <a:r>
              <a:rPr lang="en-US" altLang="zh-CN" sz="1200" dirty="0">
                <a:solidFill>
                  <a:srgbClr val="00B050"/>
                </a:solidFill>
                <a:cs typeface="Times New Roman" panose="02020603050405020304" pitchFamily="18" charset="0"/>
              </a:rPr>
              <a:t>(Thursday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March </a:t>
            </a:r>
            <a:r>
              <a:rPr lang="en-US" altLang="zh-CN" sz="1200" dirty="0" smtClean="0">
                <a:solidFill>
                  <a:srgbClr val="00B0F0"/>
                </a:solidFill>
                <a:cs typeface="Times New Roman" panose="02020603050405020304" pitchFamily="18" charset="0"/>
              </a:rPr>
              <a:t>16    </a:t>
            </a:r>
            <a:r>
              <a:rPr lang="en-US" altLang="zh-CN" sz="1200" dirty="0">
                <a:solidFill>
                  <a:srgbClr val="00B0F0"/>
                </a:solidFill>
                <a:cs typeface="Times New Roman" panose="02020603050405020304" pitchFamily="18" charset="0"/>
              </a:rPr>
              <a:t>(Thursday AM 2),		10:30-12:30 Atlanta </a:t>
            </a:r>
            <a:r>
              <a:rPr lang="en-US" altLang="zh-CN" sz="1200" dirty="0" smtClean="0">
                <a:solidFill>
                  <a:srgbClr val="00B0F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a:t>
            </a:r>
            <a:r>
              <a:rPr lang="en-US" altLang="zh-CN" sz="900" dirty="0" smtClean="0">
                <a:solidFill>
                  <a:srgbClr val="0000FF"/>
                </a:solidFill>
                <a:cs typeface="Times New Roman" panose="02020603050405020304" pitchFamily="18" charset="0"/>
              </a:rPr>
              <a:t>27, and March 12</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r>
              <a:rPr lang="en-US" altLang="zh-CN" sz="900" dirty="0" smtClean="0">
                <a:cs typeface="MS PGothic" charset="0"/>
              </a:rPr>
              <a:t>.</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18:30-20:30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12:30-14:30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64200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January	31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6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r>
              <a:rPr lang="en-US" altLang="zh-CN"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9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13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14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16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20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February 	21	(Tuesday),	09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23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27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r>
              <a:rPr lang="en-US" altLang="zh-CN" dirty="0">
                <a:solidFill>
                  <a:srgbClr val="FF0000"/>
                </a:solidFill>
                <a:cs typeface="Times New Roman" panose="02020603050405020304" pitchFamily="18" charset="0"/>
              </a:rPr>
              <a:t>-- CAC</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February 	28	(Tuesday),	09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00 - 11:00 ET</a:t>
            </a:r>
            <a:endParaRPr lang="en-US" altLang="en-US"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7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133950</TotalTime>
  <Words>1762</Words>
  <Application>Microsoft Office PowerPoint</Application>
  <PresentationFormat>宽屏</PresentationFormat>
  <Paragraphs>386</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5619</cp:revision>
  <cp:lastPrinted>2014-11-04T15:04:57Z</cp:lastPrinted>
  <dcterms:created xsi:type="dcterms:W3CDTF">2007-04-17T18:10:23Z</dcterms:created>
  <dcterms:modified xsi:type="dcterms:W3CDTF">2023-02-20T09:15:56Z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(3)abPrbTa8fd/U/WuYwseK0wHL2Lnlf6UyrRnw3rSQJHsN4mszc615uaGRv+6a1AEoxp/rq84t
eMVaGs7gJ8wcpWYaZGBIr/o9wZ+C5uffwuF8Rm7q4KdKZWzhzAGahdT4fVDpaOllMASzmgyu
05E+hOZSxSqySRvMZEXD+ZhXbdqPYDFuS+OdmZ0wbnktyXO1L60E8pl9OoUXXsWUqqu9hbgq
rSTFJqaS71shEdwPAH</vt:lpwstr>
  </property>
  <property fmtid="{D5CDD505-2E9C-101B-9397-08002B2CF9AE}" pid="27" name="_2015_ms_pID_7253431">
    <vt:lpwstr>muD21sBaL+31o73tGsv7JmyI65lG6BRT37JUFEGFtR/6haLeubxH09
Zhbeeksu63snFq86p7G/hPaHzj2693ytRAv3TTcD2Pgb6hw+KMPff8N5LvvEbkmkcItkmZDF
SolgdRd9ydq7T6TK1QvbP+AISYFSMcfLGgBqDupNOcpgGftd5thpr2lQSE/IshFDotNLXNHw
f2G+Pz5oD1qYlEwilewG2C0C0FvAPBsJxa6d</vt:lpwstr>
  </property>
  <property fmtid="{D5CDD505-2E9C-101B-9397-08002B2CF9AE}" pid="28" name="_2015_ms_pID_7253432">
    <vt:lpwstr>Oj7/bPyflv/HzmdQ8b+Rk7M=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