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4" r:id="rId17"/>
    <p:sldId id="2395" r:id="rId18"/>
    <p:sldId id="2393" r:id="rId19"/>
    <p:sldId id="2396" r:id="rId20"/>
    <p:sldId id="2397" r:id="rId21"/>
    <p:sldId id="2398" r:id="rId22"/>
    <p:sldId id="2399" r:id="rId23"/>
    <p:sldId id="308" r:id="rId24"/>
    <p:sldId id="297" r:id="rId25"/>
    <p:sldId id="2391" r:id="rId26"/>
    <p:sldId id="2390" r:id="rId27"/>
    <p:sldId id="2370" r:id="rId28"/>
    <p:sldId id="310" r:id="rId29"/>
    <p:sldId id="296" r:id="rId30"/>
    <p:sldId id="314" r:id="rId31"/>
    <p:sldId id="295" r:id="rId32"/>
    <p:sldId id="306"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1" d="100"/>
          <a:sy n="71" d="100"/>
        </p:scale>
        <p:origin x="62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0925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6806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92591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5214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4391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4661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2175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802.11-23/0229r0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3/11-23-0119-05-00bh-way-ahead-decisions.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2013-01-00bh-id-encoding-in-pre-schemes.pptx" TargetMode="External"/><Relationship Id="rId11" Type="http://schemas.openxmlformats.org/officeDocument/2006/relationships/hyperlink" Target="https://mentor.ieee.org/802.11/dcn/22/11-22-1079-08-00bh-cr-for-sta-generated-id.docx" TargetMode="External"/><Relationship Id="rId5" Type="http://schemas.openxmlformats.org/officeDocument/2006/relationships/hyperlink" Target="https://mentor.ieee.org/802.11/dcn/23/11-23-0022-01-00bh-use-case-for-owe-mode.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3/11-23-0083-02-00bh-identifier-status-codes.docx" TargetMode="External"/><Relationship Id="rId9" Type="http://schemas.openxmlformats.org/officeDocument/2006/relationships/hyperlink" Target="https://mentor.ieee.org/802.11/dcn/22/11-22-0925-03-00bh-maad-text-for-tgbh-draft-0-2.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TGbh-agenda-2023-Feb-21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7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21 Feb 2023</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30)</a:t>
            </a:r>
          </a:p>
          <a:p>
            <a:pPr marL="457200" indent="-457200">
              <a:lnSpc>
                <a:spcPct val="90000"/>
              </a:lnSpc>
              <a:spcBef>
                <a:spcPts val="0"/>
              </a:spcBef>
              <a:spcAft>
                <a:spcPts val="600"/>
              </a:spcAft>
              <a:buFont typeface="Arial" panose="020B0604020202020204" pitchFamily="34" charset="0"/>
              <a:buChar char="•"/>
              <a:defRPr/>
            </a:pPr>
            <a:r>
              <a:rPr lang="en-US" dirty="0"/>
              <a:t>Secretary for Feb 28 teleconference?</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Discussion on way forward:</a:t>
            </a:r>
          </a:p>
          <a:p>
            <a:pPr marL="857250" lvl="1" indent="-457200">
              <a:lnSpc>
                <a:spcPct val="90000"/>
              </a:lnSpc>
              <a:spcBef>
                <a:spcPts val="0"/>
              </a:spcBef>
              <a:spcAft>
                <a:spcPts val="600"/>
              </a:spcAft>
              <a:buFont typeface="Arial" panose="020B0604020202020204" pitchFamily="34" charset="0"/>
              <a:buChar char="•"/>
              <a:defRPr/>
            </a:pPr>
            <a:r>
              <a:rPr lang="en-US" dirty="0"/>
              <a:t>Final down-select Straw Poll (slide 22)</a:t>
            </a:r>
          </a:p>
          <a:p>
            <a:pPr marL="857250" lvl="1" indent="-457200">
              <a:lnSpc>
                <a:spcPct val="90000"/>
              </a:lnSpc>
              <a:spcBef>
                <a:spcPts val="0"/>
              </a:spcBef>
              <a:spcAft>
                <a:spcPts val="600"/>
              </a:spcAft>
              <a:buFont typeface="Arial" panose="020B0604020202020204" pitchFamily="34" charset="0"/>
              <a:buChar char="•"/>
              <a:defRPr/>
            </a:pPr>
            <a:r>
              <a:rPr lang="en-US" dirty="0"/>
              <a:t>Technical comments/corrections on final solution?  (Prepare for/plan for motion on Feb 28)</a:t>
            </a:r>
          </a:p>
          <a:p>
            <a:pPr marL="457200" indent="-457200">
              <a:lnSpc>
                <a:spcPct val="90000"/>
              </a:lnSpc>
              <a:spcBef>
                <a:spcPts val="0"/>
              </a:spcBef>
              <a:spcAft>
                <a:spcPts val="600"/>
              </a:spcAft>
              <a:buFont typeface="Arial" panose="020B0604020202020204" pitchFamily="34" charset="0"/>
              <a:buChar char="•"/>
              <a:defRPr/>
            </a:pPr>
            <a:r>
              <a:rPr lang="en-US" dirty="0"/>
              <a:t>Contributions (slide 23) – final clean-up on D0.2 CC comments</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Straw Poll D0.2</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Should TGbh complete the CC resolution on existing D0.2 text, and promote to D1.0 a draft with only the one scheme “Device ID”?</a:t>
            </a:r>
          </a:p>
          <a:p>
            <a:pPr marL="457200" indent="-457200">
              <a:lnSpc>
                <a:spcPct val="90000"/>
              </a:lnSpc>
              <a:spcBef>
                <a:spcPts val="0"/>
              </a:spcBef>
              <a:spcAft>
                <a:spcPts val="600"/>
              </a:spcAft>
              <a:buFont typeface="Arial" panose="020B0604020202020204" pitchFamily="34" charset="0"/>
              <a:buChar char="•"/>
              <a:defRPr/>
            </a:pPr>
            <a:r>
              <a:rPr lang="en-US" sz="2800" dirty="0"/>
              <a:t>Results: 13-10-4</a:t>
            </a:r>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774322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Straw Poll Pre-scheme</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Should TGbh complete the CC resolution on existing D0.2 text, add one or more of solution(s) to address “pre-association”/“joining” (and potentially others), and promote to D1.0 a draft with the “Device ID” scheme and the added solution(s)?</a:t>
            </a:r>
          </a:p>
          <a:p>
            <a:pPr marL="457200" indent="-457200">
              <a:lnSpc>
                <a:spcPct val="90000"/>
              </a:lnSpc>
              <a:spcBef>
                <a:spcPts val="0"/>
              </a:spcBef>
              <a:spcAft>
                <a:spcPts val="600"/>
              </a:spcAft>
              <a:buFont typeface="Arial" panose="020B0604020202020204" pitchFamily="34" charset="0"/>
              <a:buChar char="•"/>
              <a:defRPr/>
            </a:pPr>
            <a:r>
              <a:rPr lang="en-US" dirty="0"/>
              <a:t>Results: 15-10-2</a:t>
            </a:r>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6575348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SMA - 4</a:t>
            </a:r>
          </a:p>
          <a:p>
            <a:pPr marL="1257300" lvl="2" indent="-457200">
              <a:lnSpc>
                <a:spcPct val="90000"/>
              </a:lnSpc>
              <a:spcBef>
                <a:spcPts val="0"/>
              </a:spcBef>
              <a:spcAft>
                <a:spcPts val="300"/>
              </a:spcAft>
              <a:buFont typeface="Arial" panose="020B0604020202020204" pitchFamily="34" charset="0"/>
              <a:buChar char="•"/>
              <a:defRPr/>
            </a:pPr>
            <a:r>
              <a:rPr lang="it-IT" sz="2200" dirty="0"/>
              <a:t>MAAD - 4</a:t>
            </a:r>
          </a:p>
          <a:p>
            <a:pPr marL="1257300" lvl="2" indent="-457200">
              <a:lnSpc>
                <a:spcPct val="90000"/>
              </a:lnSpc>
              <a:spcBef>
                <a:spcPts val="0"/>
              </a:spcBef>
              <a:spcAft>
                <a:spcPts val="300"/>
              </a:spcAft>
              <a:buFont typeface="Arial" panose="020B0604020202020204" pitchFamily="34" charset="0"/>
              <a:buChar char="•"/>
              <a:defRPr/>
            </a:pPr>
            <a:r>
              <a:rPr lang="it-IT" sz="2200" dirty="0"/>
              <a:t>IRM - 3</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(AP allocates) - 6</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(STA allocates ) - 3</a:t>
            </a:r>
          </a:p>
          <a:p>
            <a:pPr marL="1257300" lvl="2" indent="-457200">
              <a:lnSpc>
                <a:spcPct val="90000"/>
              </a:lnSpc>
              <a:spcBef>
                <a:spcPts val="0"/>
              </a:spcBef>
              <a:spcAft>
                <a:spcPts val="300"/>
              </a:spcAft>
              <a:buFont typeface="Arial" panose="020B0604020202020204" pitchFamily="34" charset="0"/>
              <a:buChar char="•"/>
              <a:defRPr/>
            </a:pPr>
            <a:r>
              <a:rPr lang="it-IT" sz="2200" dirty="0"/>
              <a:t>IRMA - 5</a:t>
            </a:r>
          </a:p>
          <a:p>
            <a:pPr marL="1257300" lvl="2" indent="-457200">
              <a:lnSpc>
                <a:spcPct val="90000"/>
              </a:lnSpc>
              <a:spcBef>
                <a:spcPts val="0"/>
              </a:spcBef>
              <a:spcAft>
                <a:spcPts val="300"/>
              </a:spcAft>
              <a:buFont typeface="Arial" panose="020B0604020202020204" pitchFamily="34" charset="0"/>
              <a:buChar char="•"/>
              <a:defRPr/>
            </a:pPr>
            <a:r>
              <a:rPr lang="it-IT" sz="2200" dirty="0"/>
              <a:t>RRCM - 14</a:t>
            </a:r>
          </a:p>
          <a:p>
            <a:pPr marL="1257300" lvl="2" indent="-457200">
              <a:lnSpc>
                <a:spcPct val="90000"/>
              </a:lnSpc>
              <a:spcBef>
                <a:spcPts val="0"/>
              </a:spcBef>
              <a:spcAft>
                <a:spcPts val="300"/>
              </a:spcAft>
              <a:buFont typeface="Arial" panose="020B0604020202020204" pitchFamily="34" charset="0"/>
              <a:buChar char="•"/>
              <a:defRPr/>
            </a:pPr>
            <a:r>
              <a:rPr lang="it-IT" sz="2200" dirty="0"/>
              <a:t>e-RRCM - 11</a:t>
            </a:r>
          </a:p>
          <a:p>
            <a:pPr marL="1257300" lvl="2" indent="-457200">
              <a:lnSpc>
                <a:spcPct val="90000"/>
              </a:lnSpc>
              <a:spcBef>
                <a:spcPts val="0"/>
              </a:spcBef>
              <a:spcAft>
                <a:spcPts val="300"/>
              </a:spcAft>
              <a:buFont typeface="Arial" panose="020B0604020202020204" pitchFamily="34" charset="0"/>
              <a:buChar char="•"/>
              <a:defRPr/>
            </a:pPr>
            <a:r>
              <a:rPr lang="it-IT" sz="2200" dirty="0"/>
              <a:t>ID encoding - 3</a:t>
            </a:r>
          </a:p>
          <a:p>
            <a:pPr marL="1257300" lvl="2" indent="-457200">
              <a:lnSpc>
                <a:spcPct val="90000"/>
              </a:lnSpc>
              <a:spcBef>
                <a:spcPts val="0"/>
              </a:spcBef>
              <a:spcAft>
                <a:spcPts val="300"/>
              </a:spcAft>
              <a:buFont typeface="Arial" panose="020B0604020202020204" pitchFamily="34" charset="0"/>
              <a:buChar char="•"/>
              <a:defRPr/>
            </a:pPr>
            <a:r>
              <a:rPr lang="it-IT" sz="2200" dirty="0"/>
              <a:t>ID Query in PASN - 4</a:t>
            </a:r>
            <a:endParaRPr lang="en-US" sz="2200" dirty="0"/>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820289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SMA - 3</a:t>
            </a:r>
          </a:p>
          <a:p>
            <a:pPr marL="1257300" lvl="2" indent="-457200">
              <a:lnSpc>
                <a:spcPct val="90000"/>
              </a:lnSpc>
              <a:spcBef>
                <a:spcPts val="0"/>
              </a:spcBef>
              <a:spcAft>
                <a:spcPts val="300"/>
              </a:spcAft>
              <a:buFont typeface="Arial" panose="020B0604020202020204" pitchFamily="34" charset="0"/>
              <a:buChar char="•"/>
              <a:defRPr/>
            </a:pPr>
            <a:r>
              <a:rPr lang="it-IT" sz="2200" dirty="0"/>
              <a:t>MAAD - 4</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(AP allocates) - 4</a:t>
            </a:r>
          </a:p>
          <a:p>
            <a:pPr marL="1257300" lvl="2" indent="-457200">
              <a:lnSpc>
                <a:spcPct val="90000"/>
              </a:lnSpc>
              <a:spcBef>
                <a:spcPts val="0"/>
              </a:spcBef>
              <a:spcAft>
                <a:spcPts val="300"/>
              </a:spcAft>
              <a:buFont typeface="Arial" panose="020B0604020202020204" pitchFamily="34" charset="0"/>
              <a:buChar char="•"/>
              <a:defRPr/>
            </a:pPr>
            <a:r>
              <a:rPr lang="it-IT" sz="2200" dirty="0"/>
              <a:t>IRMA - 6</a:t>
            </a:r>
          </a:p>
          <a:p>
            <a:pPr marL="1257300" lvl="2" indent="-457200">
              <a:lnSpc>
                <a:spcPct val="90000"/>
              </a:lnSpc>
              <a:spcBef>
                <a:spcPts val="0"/>
              </a:spcBef>
              <a:spcAft>
                <a:spcPts val="300"/>
              </a:spcAft>
              <a:buFont typeface="Arial" panose="020B0604020202020204" pitchFamily="34" charset="0"/>
              <a:buChar char="•"/>
              <a:defRPr/>
            </a:pPr>
            <a:r>
              <a:rPr lang="it-IT" sz="2200" dirty="0"/>
              <a:t>RRCM - 14</a:t>
            </a:r>
          </a:p>
          <a:p>
            <a:pPr marL="1257300" lvl="2" indent="-457200">
              <a:lnSpc>
                <a:spcPct val="90000"/>
              </a:lnSpc>
              <a:spcBef>
                <a:spcPts val="0"/>
              </a:spcBef>
              <a:spcAft>
                <a:spcPts val="300"/>
              </a:spcAft>
              <a:buFont typeface="Arial" panose="020B0604020202020204" pitchFamily="34" charset="0"/>
              <a:buChar char="•"/>
              <a:defRPr/>
            </a:pPr>
            <a:r>
              <a:rPr lang="it-IT" sz="2200" dirty="0"/>
              <a:t>e-RRCM - 13</a:t>
            </a:r>
          </a:p>
          <a:p>
            <a:pPr marL="1257300" lvl="2" indent="-457200">
              <a:lnSpc>
                <a:spcPct val="90000"/>
              </a:lnSpc>
              <a:spcBef>
                <a:spcPts val="0"/>
              </a:spcBef>
              <a:spcAft>
                <a:spcPts val="300"/>
              </a:spcAft>
              <a:buFont typeface="Arial" panose="020B0604020202020204" pitchFamily="34" charset="0"/>
              <a:buChar char="•"/>
              <a:defRPr/>
            </a:pPr>
            <a:r>
              <a:rPr lang="it-IT" sz="2200" dirty="0"/>
              <a:t>ID Query in PASN - 5</a:t>
            </a:r>
            <a:endParaRPr lang="en-US" sz="2200" dirty="0"/>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7025798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21 Feb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MAAD - 4</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(AP allocates) - 4</a:t>
            </a:r>
          </a:p>
          <a:p>
            <a:pPr marL="1257300" lvl="2" indent="-457200">
              <a:lnSpc>
                <a:spcPct val="90000"/>
              </a:lnSpc>
              <a:spcBef>
                <a:spcPts val="0"/>
              </a:spcBef>
              <a:spcAft>
                <a:spcPts val="300"/>
              </a:spcAft>
              <a:buFont typeface="Arial" panose="020B0604020202020204" pitchFamily="34" charset="0"/>
              <a:buChar char="•"/>
              <a:defRPr/>
            </a:pPr>
            <a:r>
              <a:rPr lang="it-IT" sz="2200" dirty="0"/>
              <a:t>IRMA - 7</a:t>
            </a:r>
          </a:p>
          <a:p>
            <a:pPr marL="1257300" lvl="2" indent="-457200">
              <a:lnSpc>
                <a:spcPct val="90000"/>
              </a:lnSpc>
              <a:spcBef>
                <a:spcPts val="0"/>
              </a:spcBef>
              <a:spcAft>
                <a:spcPts val="300"/>
              </a:spcAft>
              <a:buFont typeface="Arial" panose="020B0604020202020204" pitchFamily="34" charset="0"/>
              <a:buChar char="•"/>
              <a:defRPr/>
            </a:pPr>
            <a:r>
              <a:rPr lang="it-IT" sz="2200" dirty="0"/>
              <a:t>RRCM - 13</a:t>
            </a:r>
          </a:p>
          <a:p>
            <a:pPr marL="1257300" lvl="2" indent="-457200">
              <a:lnSpc>
                <a:spcPct val="90000"/>
              </a:lnSpc>
              <a:spcBef>
                <a:spcPts val="0"/>
              </a:spcBef>
              <a:spcAft>
                <a:spcPts val="300"/>
              </a:spcAft>
              <a:buFont typeface="Arial" panose="020B0604020202020204" pitchFamily="34" charset="0"/>
              <a:buChar char="•"/>
              <a:defRPr/>
            </a:pPr>
            <a:r>
              <a:rPr lang="it-IT" sz="2200" dirty="0"/>
              <a:t>e-RRCM - 13</a:t>
            </a:r>
          </a:p>
          <a:p>
            <a:pPr marL="1257300" lvl="2" indent="-457200">
              <a:lnSpc>
                <a:spcPct val="90000"/>
              </a:lnSpc>
              <a:spcBef>
                <a:spcPts val="0"/>
              </a:spcBef>
              <a:spcAft>
                <a:spcPts val="300"/>
              </a:spcAft>
              <a:buFont typeface="Arial" panose="020B0604020202020204" pitchFamily="34" charset="0"/>
              <a:buChar char="•"/>
              <a:defRPr/>
            </a:pPr>
            <a:r>
              <a:rPr lang="it-IT" sz="2200" dirty="0"/>
              <a:t>ID Query in PASN - 4</a:t>
            </a:r>
            <a:endParaRPr lang="en-US" sz="2200" dirty="0"/>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8321657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IRMA - 6</a:t>
            </a:r>
          </a:p>
          <a:p>
            <a:pPr marL="1257300" lvl="2" indent="-457200">
              <a:lnSpc>
                <a:spcPct val="90000"/>
              </a:lnSpc>
              <a:spcBef>
                <a:spcPts val="0"/>
              </a:spcBef>
              <a:spcAft>
                <a:spcPts val="300"/>
              </a:spcAft>
              <a:buFont typeface="Arial" panose="020B0604020202020204" pitchFamily="34" charset="0"/>
              <a:buChar char="•"/>
              <a:defRPr/>
            </a:pPr>
            <a:r>
              <a:rPr lang="it-IT" sz="2200" dirty="0"/>
              <a:t>RRCM - 13</a:t>
            </a:r>
          </a:p>
          <a:p>
            <a:pPr marL="1257300" lvl="2" indent="-457200">
              <a:lnSpc>
                <a:spcPct val="90000"/>
              </a:lnSpc>
              <a:spcBef>
                <a:spcPts val="0"/>
              </a:spcBef>
              <a:spcAft>
                <a:spcPts val="300"/>
              </a:spcAft>
              <a:buFont typeface="Arial" panose="020B0604020202020204" pitchFamily="34" charset="0"/>
              <a:buChar char="•"/>
              <a:defRPr/>
            </a:pPr>
            <a:r>
              <a:rPr lang="it-IT" sz="2200" dirty="0"/>
              <a:t>e-RRCM - 14</a:t>
            </a:r>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536330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RRCM – </a:t>
            </a:r>
          </a:p>
          <a:p>
            <a:pPr marL="1257300" lvl="2" indent="-457200">
              <a:lnSpc>
                <a:spcPct val="90000"/>
              </a:lnSpc>
              <a:spcBef>
                <a:spcPts val="0"/>
              </a:spcBef>
              <a:spcAft>
                <a:spcPts val="300"/>
              </a:spcAft>
              <a:buFont typeface="Arial" panose="020B0604020202020204" pitchFamily="34" charset="0"/>
              <a:buChar char="•"/>
              <a:defRPr/>
            </a:pPr>
            <a:r>
              <a:rPr lang="it-IT" sz="2200" dirty="0"/>
              <a:t>e-RCM – </a:t>
            </a:r>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31594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11-22/1329r14 </a:t>
            </a:r>
            <a:r>
              <a:rPr lang="en-US" altLang="en-US" sz="2000" dirty="0">
                <a:solidFill>
                  <a:schemeClr val="tx1"/>
                </a:solidFill>
              </a:rPr>
              <a:t>– CID resolutions for 12.2.11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11-23/0083r2</a:t>
            </a:r>
            <a:r>
              <a:rPr lang="en-US" altLang="en-US" sz="2000" dirty="0">
                <a:solidFill>
                  <a:schemeClr val="tx1"/>
                </a:solidFill>
              </a:rPr>
              <a:t> – Identifier status codes (Kurt Lumbatis)</a:t>
            </a:r>
            <a:endParaRPr lang="en-US" altLang="en-US" sz="2000" dirty="0">
              <a:solidFill>
                <a:schemeClr val="tx1"/>
              </a:solidFill>
              <a:hlinkClick r:id="rId3"/>
            </a:endParaRP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Pending/Moot?: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11-23/0119r5</a:t>
            </a:r>
            <a:r>
              <a:rPr lang="en-US" altLang="en-US" sz="2000" dirty="0">
                <a:solidFill>
                  <a:schemeClr val="tx1"/>
                </a:solidFill>
              </a:rPr>
              <a:t> – Way ahead decisions (Graham Smith)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11-23/0022r1</a:t>
            </a:r>
            <a:r>
              <a:rPr lang="en-US" altLang="en-US" sz="20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11-22/2013r1</a:t>
            </a:r>
            <a:r>
              <a:rPr lang="en-US" altLang="en-US" sz="2000" dirty="0">
                <a:solidFill>
                  <a:schemeClr val="tx1"/>
                </a:solidFill>
              </a:rPr>
              <a:t> – ID encoding in pre-schemes (Jouni Malinen) – follow-on, after 22/0119</a:t>
            </a:r>
            <a:endParaRPr lang="en-US" altLang="en-US" sz="20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2"/>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21 Feb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37911</TotalTime>
  <Words>3323</Words>
  <Application>Microsoft Office PowerPoint</Application>
  <PresentationFormat>Widescreen</PresentationFormat>
  <Paragraphs>367</Paragraphs>
  <Slides>32</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Helvetica</vt:lpstr>
      <vt:lpstr>Monotype Sorts</vt:lpstr>
      <vt:lpstr>Times New Roman</vt:lpstr>
      <vt:lpstr>Office Theme</vt:lpstr>
      <vt:lpstr>Document</vt:lpstr>
      <vt:lpstr>TGbh-agenda-2023-Feb-21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21 Feb 2023</vt:lpstr>
      <vt:lpstr>TGbh Way forward – Straw Poll D0.2</vt:lpstr>
      <vt:lpstr>TGbh Way forward – Straw Poll Pre-scheme</vt:lpstr>
      <vt:lpstr>TGbh Way forward – down-select solutions</vt:lpstr>
      <vt:lpstr>TGbh Way forward – down-select solutions</vt:lpstr>
      <vt:lpstr>TGbh Way forward – down-select solutions</vt:lpstr>
      <vt:lpstr>TGbh Way forward – down-select solutions</vt:lpstr>
      <vt:lpstr>TGbh Way forward – down-select solutions</vt:lpstr>
      <vt:lpstr>Contributions</vt:lpstr>
      <vt:lpstr>Backup material</vt:lpstr>
      <vt:lpstr>Straw Poll – ??</vt:lpstr>
      <vt:lpstr>Straw Poll – ??</vt:lpstr>
      <vt:lpstr>Straw Poll - ?? </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279</cp:revision>
  <cp:lastPrinted>1601-01-01T00:00:00Z</cp:lastPrinted>
  <dcterms:created xsi:type="dcterms:W3CDTF">2021-01-26T19:12:38Z</dcterms:created>
  <dcterms:modified xsi:type="dcterms:W3CDTF">2023-02-20T00:26:58Z</dcterms:modified>
</cp:coreProperties>
</file>