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59" r:id="rId2"/>
    <p:sldId id="354" r:id="rId3"/>
    <p:sldId id="357" r:id="rId4"/>
    <p:sldId id="355" r:id="rId5"/>
    <p:sldId id="356" r:id="rId6"/>
    <p:sldId id="358" r:id="rId7"/>
    <p:sldId id="360" r:id="rId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4FCA65-594D-4AA3-A17D-B2D9BBD6D361}" v="12" dt="2023-02-06T14:28:47.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595" autoAdjust="0"/>
  </p:normalViewPr>
  <p:slideViewPr>
    <p:cSldViewPr>
      <p:cViewPr varScale="1">
        <p:scale>
          <a:sx n="110" d="100"/>
          <a:sy n="110" d="100"/>
        </p:scale>
        <p:origin x="162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31EEC80-907F-49DA-87B1-A9AE7091749B}"/>
    <pc:docChg chg="custSel delSld modSld">
      <pc:chgData name="Alfred Asterjadhi" userId="39de57b9-85c0-4fd1-aaac-8ca2b6560ad0" providerId="ADAL" clId="{631EEC80-907F-49DA-87B1-A9AE7091749B}" dt="2022-12-12T23:49:53.576" v="911" actId="20577"/>
      <pc:docMkLst>
        <pc:docMk/>
      </pc:docMkLst>
      <pc:sldChg chg="modSp">
        <pc:chgData name="Alfred Asterjadhi" userId="39de57b9-85c0-4fd1-aaac-8ca2b6560ad0" providerId="ADAL" clId="{631EEC80-907F-49DA-87B1-A9AE7091749B}" dt="2022-12-12T17:12:14.164" v="497"/>
        <pc:sldMkLst>
          <pc:docMk/>
          <pc:sldMk cId="0" sldId="331"/>
        </pc:sldMkLst>
        <pc:graphicFrameChg chg="mod">
          <ac:chgData name="Alfred Asterjadhi" userId="39de57b9-85c0-4fd1-aaac-8ca2b6560ad0" providerId="ADAL" clId="{631EEC80-907F-49DA-87B1-A9AE7091749B}" dt="2022-12-12T17:12:14.164" v="497"/>
          <ac:graphicFrameMkLst>
            <pc:docMk/>
            <pc:sldMk cId="0" sldId="331"/>
            <ac:graphicFrameMk id="2" creationId="{C3BA3063-1181-389F-D3EE-75934725F791}"/>
          </ac:graphicFrameMkLst>
        </pc:graphicFrameChg>
      </pc:sldChg>
      <pc:sldChg chg="modNotesTx">
        <pc:chgData name="Alfred Asterjadhi" userId="39de57b9-85c0-4fd1-aaac-8ca2b6560ad0" providerId="ADAL" clId="{631EEC80-907F-49DA-87B1-A9AE7091749B}" dt="2022-12-12T23:04:54.513" v="665" actId="20577"/>
        <pc:sldMkLst>
          <pc:docMk/>
          <pc:sldMk cId="1250313425" sldId="334"/>
        </pc:sldMkLst>
      </pc:sldChg>
      <pc:sldChg chg="modNotesTx">
        <pc:chgData name="Alfred Asterjadhi" userId="39de57b9-85c0-4fd1-aaac-8ca2b6560ad0" providerId="ADAL" clId="{631EEC80-907F-49DA-87B1-A9AE7091749B}" dt="2022-12-12T23:16:47.761" v="765" actId="20577"/>
        <pc:sldMkLst>
          <pc:docMk/>
          <pc:sldMk cId="1495549412" sldId="335"/>
        </pc:sldMkLst>
      </pc:sldChg>
      <pc:sldChg chg="modNotesTx">
        <pc:chgData name="Alfred Asterjadhi" userId="39de57b9-85c0-4fd1-aaac-8ca2b6560ad0" providerId="ADAL" clId="{631EEC80-907F-49DA-87B1-A9AE7091749B}" dt="2022-12-12T23:49:53.576" v="911" actId="20577"/>
        <pc:sldMkLst>
          <pc:docMk/>
          <pc:sldMk cId="869103470" sldId="336"/>
        </pc:sldMkLst>
      </pc:sldChg>
      <pc:sldChg chg="modSp mod">
        <pc:chgData name="Alfred Asterjadhi" userId="39de57b9-85c0-4fd1-aaac-8ca2b6560ad0" providerId="ADAL" clId="{631EEC80-907F-49DA-87B1-A9AE7091749B}" dt="2022-12-12T23:40:29.056" v="768" actId="20577"/>
        <pc:sldMkLst>
          <pc:docMk/>
          <pc:sldMk cId="2821962259" sldId="340"/>
        </pc:sldMkLst>
        <pc:spChg chg="mod">
          <ac:chgData name="Alfred Asterjadhi" userId="39de57b9-85c0-4fd1-aaac-8ca2b6560ad0" providerId="ADAL" clId="{631EEC80-907F-49DA-87B1-A9AE7091749B}" dt="2022-12-12T23:40:29.056" v="768" actId="20577"/>
          <ac:spMkLst>
            <pc:docMk/>
            <pc:sldMk cId="2821962259" sldId="340"/>
            <ac:spMk id="3" creationId="{22696AED-E4A1-D631-3DE8-EF6082C658AA}"/>
          </ac:spMkLst>
        </pc:spChg>
      </pc:sldChg>
      <pc:sldChg chg="modSp mod modNotesTx">
        <pc:chgData name="Alfred Asterjadhi" userId="39de57b9-85c0-4fd1-aaac-8ca2b6560ad0" providerId="ADAL" clId="{631EEC80-907F-49DA-87B1-A9AE7091749B}" dt="2022-12-12T23:41:13.395" v="776" actId="5793"/>
        <pc:sldMkLst>
          <pc:docMk/>
          <pc:sldMk cId="1982610321" sldId="345"/>
        </pc:sldMkLst>
        <pc:spChg chg="mod">
          <ac:chgData name="Alfred Asterjadhi" userId="39de57b9-85c0-4fd1-aaac-8ca2b6560ad0" providerId="ADAL" clId="{631EEC80-907F-49DA-87B1-A9AE7091749B}" dt="2022-12-12T17:06:42.180" v="238" actId="20577"/>
          <ac:spMkLst>
            <pc:docMk/>
            <pc:sldMk cId="1982610321" sldId="345"/>
            <ac:spMk id="2" creationId="{1B9CCF66-06C5-A3BF-B066-CDD74EC8CEDE}"/>
          </ac:spMkLst>
        </pc:spChg>
        <pc:spChg chg="mod">
          <ac:chgData name="Alfred Asterjadhi" userId="39de57b9-85c0-4fd1-aaac-8ca2b6560ad0" providerId="ADAL" clId="{631EEC80-907F-49DA-87B1-A9AE7091749B}" dt="2022-12-12T23:41:13.395" v="776" actId="5793"/>
          <ac:spMkLst>
            <pc:docMk/>
            <pc:sldMk cId="1982610321" sldId="345"/>
            <ac:spMk id="3" creationId="{0F738CA5-2652-51A0-968F-347AC05E2B23}"/>
          </ac:spMkLst>
        </pc:spChg>
        <pc:spChg chg="mod">
          <ac:chgData name="Alfred Asterjadhi" userId="39de57b9-85c0-4fd1-aaac-8ca2b6560ad0" providerId="ADAL" clId="{631EEC80-907F-49DA-87B1-A9AE7091749B}" dt="2022-12-12T17:05:30.446" v="190" actId="20577"/>
          <ac:spMkLst>
            <pc:docMk/>
            <pc:sldMk cId="1982610321" sldId="345"/>
            <ac:spMk id="7" creationId="{C4BA8621-47CA-231F-C8F5-3BD983F1DB3B}"/>
          </ac:spMkLst>
        </pc:spChg>
        <pc:spChg chg="mod">
          <ac:chgData name="Alfred Asterjadhi" userId="39de57b9-85c0-4fd1-aaac-8ca2b6560ad0" providerId="ADAL" clId="{631EEC80-907F-49DA-87B1-A9AE7091749B}" dt="2022-12-12T17:05:39.942" v="206" actId="20577"/>
          <ac:spMkLst>
            <pc:docMk/>
            <pc:sldMk cId="1982610321" sldId="345"/>
            <ac:spMk id="16" creationId="{CB21D4CF-A453-B194-F7D1-6B59752DE19E}"/>
          </ac:spMkLst>
        </pc:spChg>
        <pc:spChg chg="mod">
          <ac:chgData name="Alfred Asterjadhi" userId="39de57b9-85c0-4fd1-aaac-8ca2b6560ad0" providerId="ADAL" clId="{631EEC80-907F-49DA-87B1-A9AE7091749B}" dt="2022-12-12T17:05:36.319" v="201" actId="20577"/>
          <ac:spMkLst>
            <pc:docMk/>
            <pc:sldMk cId="1982610321" sldId="345"/>
            <ac:spMk id="20" creationId="{433C441C-3C7B-378D-A705-123A02BAB5E8}"/>
          </ac:spMkLst>
        </pc:spChg>
        <pc:spChg chg="mod">
          <ac:chgData name="Alfred Asterjadhi" userId="39de57b9-85c0-4fd1-aaac-8ca2b6560ad0" providerId="ADAL" clId="{631EEC80-907F-49DA-87B1-A9AE7091749B}" dt="2022-12-12T23:40:48.158" v="774" actId="1037"/>
          <ac:spMkLst>
            <pc:docMk/>
            <pc:sldMk cId="1982610321" sldId="345"/>
            <ac:spMk id="21" creationId="{07ED28EE-1D3D-74D5-CFED-2BB53E39D8B2}"/>
          </ac:spMkLst>
        </pc:spChg>
        <pc:spChg chg="mod">
          <ac:chgData name="Alfred Asterjadhi" userId="39de57b9-85c0-4fd1-aaac-8ca2b6560ad0" providerId="ADAL" clId="{631EEC80-907F-49DA-87B1-A9AE7091749B}" dt="2022-12-12T23:40:48.158" v="774" actId="1037"/>
          <ac:spMkLst>
            <pc:docMk/>
            <pc:sldMk cId="1982610321" sldId="345"/>
            <ac:spMk id="22" creationId="{A57FAEF7-D3C1-A840-67D9-74FF3E55097B}"/>
          </ac:spMkLst>
        </pc:spChg>
        <pc:grpChg chg="mod">
          <ac:chgData name="Alfred Asterjadhi" userId="39de57b9-85c0-4fd1-aaac-8ca2b6560ad0" providerId="ADAL" clId="{631EEC80-907F-49DA-87B1-A9AE7091749B}" dt="2022-12-12T23:40:48.158" v="774" actId="1037"/>
          <ac:grpSpMkLst>
            <pc:docMk/>
            <pc:sldMk cId="1982610321" sldId="345"/>
            <ac:grpSpMk id="6" creationId="{A24DF426-4332-DF82-1EDF-74D028034999}"/>
          </ac:grpSpMkLst>
        </pc:grpChg>
      </pc:sldChg>
      <pc:sldChg chg="addSp delSp modSp mod">
        <pc:chgData name="Alfred Asterjadhi" userId="39de57b9-85c0-4fd1-aaac-8ca2b6560ad0" providerId="ADAL" clId="{631EEC80-907F-49DA-87B1-A9AE7091749B}" dt="2022-12-12T17:12:01.701" v="496" actId="15"/>
        <pc:sldMkLst>
          <pc:docMk/>
          <pc:sldMk cId="4068235587" sldId="346"/>
        </pc:sldMkLst>
        <pc:spChg chg="mod">
          <ac:chgData name="Alfred Asterjadhi" userId="39de57b9-85c0-4fd1-aaac-8ca2b6560ad0" providerId="ADAL" clId="{631EEC80-907F-49DA-87B1-A9AE7091749B}" dt="2022-12-12T17:08:01.431" v="290"/>
          <ac:spMkLst>
            <pc:docMk/>
            <pc:sldMk cId="4068235587" sldId="346"/>
            <ac:spMk id="2" creationId="{1D509533-D6AD-4F30-FB75-43170C823E27}"/>
          </ac:spMkLst>
        </pc:spChg>
        <pc:spChg chg="mod">
          <ac:chgData name="Alfred Asterjadhi" userId="39de57b9-85c0-4fd1-aaac-8ca2b6560ad0" providerId="ADAL" clId="{631EEC80-907F-49DA-87B1-A9AE7091749B}" dt="2022-12-12T17:12:01.701" v="496" actId="15"/>
          <ac:spMkLst>
            <pc:docMk/>
            <pc:sldMk cId="4068235587" sldId="346"/>
            <ac:spMk id="3" creationId="{B59E4E8A-DE1A-686E-E16A-EA406F29CA1C}"/>
          </ac:spMkLst>
        </pc:spChg>
        <pc:spChg chg="mod">
          <ac:chgData name="Alfred Asterjadhi" userId="39de57b9-85c0-4fd1-aaac-8ca2b6560ad0" providerId="ADAL" clId="{631EEC80-907F-49DA-87B1-A9AE7091749B}" dt="2022-12-12T17:08:01.431" v="290"/>
          <ac:spMkLst>
            <pc:docMk/>
            <pc:sldMk cId="4068235587" sldId="346"/>
            <ac:spMk id="4" creationId="{A0E36956-442A-A66F-63A7-1E724B06497C}"/>
          </ac:spMkLst>
        </pc:spChg>
        <pc:spChg chg="mod">
          <ac:chgData name="Alfred Asterjadhi" userId="39de57b9-85c0-4fd1-aaac-8ca2b6560ad0" providerId="ADAL" clId="{631EEC80-907F-49DA-87B1-A9AE7091749B}" dt="2022-12-12T17:08:01.431" v="290"/>
          <ac:spMkLst>
            <pc:docMk/>
            <pc:sldMk cId="4068235587" sldId="346"/>
            <ac:spMk id="5" creationId="{7E69BD31-2D55-BBD1-E8C3-AEC1E1F19684}"/>
          </ac:spMkLst>
        </pc:spChg>
        <pc:spChg chg="add del mod">
          <ac:chgData name="Alfred Asterjadhi" userId="39de57b9-85c0-4fd1-aaac-8ca2b6560ad0" providerId="ADAL" clId="{631EEC80-907F-49DA-87B1-A9AE7091749B}" dt="2022-12-12T17:08:01.431" v="290"/>
          <ac:spMkLst>
            <pc:docMk/>
            <pc:sldMk cId="4068235587" sldId="346"/>
            <ac:spMk id="10" creationId="{398A6094-A902-1725-230D-F06007B402FD}"/>
          </ac:spMkLst>
        </pc:spChg>
        <pc:spChg chg="add del mod">
          <ac:chgData name="Alfred Asterjadhi" userId="39de57b9-85c0-4fd1-aaac-8ca2b6560ad0" providerId="ADAL" clId="{631EEC80-907F-49DA-87B1-A9AE7091749B}" dt="2022-12-12T17:08:01.431" v="290"/>
          <ac:spMkLst>
            <pc:docMk/>
            <pc:sldMk cId="4068235587" sldId="346"/>
            <ac:spMk id="11" creationId="{97802A9B-7AAA-B722-FF2D-C67A55EBD74F}"/>
          </ac:spMkLst>
        </pc:spChg>
        <pc:spChg chg="add del mod">
          <ac:chgData name="Alfred Asterjadhi" userId="39de57b9-85c0-4fd1-aaac-8ca2b6560ad0" providerId="ADAL" clId="{631EEC80-907F-49DA-87B1-A9AE7091749B}" dt="2022-12-12T17:08:01.431" v="290"/>
          <ac:spMkLst>
            <pc:docMk/>
            <pc:sldMk cId="4068235587" sldId="346"/>
            <ac:spMk id="12" creationId="{E5EF52CB-808E-D9FA-9B1F-FCF0E34405C9}"/>
          </ac:spMkLst>
        </pc:spChg>
        <pc:spChg chg="add del mod">
          <ac:chgData name="Alfred Asterjadhi" userId="39de57b9-85c0-4fd1-aaac-8ca2b6560ad0" providerId="ADAL" clId="{631EEC80-907F-49DA-87B1-A9AE7091749B}" dt="2022-12-12T17:08:01.431" v="290"/>
          <ac:spMkLst>
            <pc:docMk/>
            <pc:sldMk cId="4068235587" sldId="346"/>
            <ac:spMk id="13" creationId="{C0682984-101F-F915-7B3C-4A71F7DDD393}"/>
          </ac:spMkLst>
        </pc:spChg>
      </pc:sldChg>
      <pc:sldChg chg="del">
        <pc:chgData name="Alfred Asterjadhi" userId="39de57b9-85c0-4fd1-aaac-8ca2b6560ad0" providerId="ADAL" clId="{631EEC80-907F-49DA-87B1-A9AE7091749B}" dt="2022-12-12T17:07:57.272" v="289" actId="47"/>
        <pc:sldMkLst>
          <pc:docMk/>
          <pc:sldMk cId="3239195144" sldId="348"/>
        </pc:sldMkLst>
      </pc:sldChg>
    </pc:docChg>
  </pc:docChgLst>
  <pc:docChgLst>
    <pc:chgData name="Alfred Asterjadhi" userId="39de57b9-85c0-4fd1-aaac-8ca2b6560ad0" providerId="ADAL" clId="{10FB9044-E493-48DC-AB0D-A1B99F015A98}"/>
    <pc:docChg chg="undo custSel addSld delSld modSld sldOrd">
      <pc:chgData name="Alfred Asterjadhi" userId="39de57b9-85c0-4fd1-aaac-8ca2b6560ad0" providerId="ADAL" clId="{10FB9044-E493-48DC-AB0D-A1B99F015A98}" dt="2023-01-03T22:10:39.404" v="767" actId="20577"/>
      <pc:docMkLst>
        <pc:docMk/>
      </pc:docMkLst>
      <pc:sldChg chg="modSp mod">
        <pc:chgData name="Alfred Asterjadhi" userId="39de57b9-85c0-4fd1-aaac-8ca2b6560ad0" providerId="ADAL" clId="{10FB9044-E493-48DC-AB0D-A1B99F015A98}" dt="2023-01-03T21:25:57.823" v="658" actId="20577"/>
        <pc:sldMkLst>
          <pc:docMk/>
          <pc:sldMk cId="423129505" sldId="333"/>
        </pc:sldMkLst>
        <pc:spChg chg="mod">
          <ac:chgData name="Alfred Asterjadhi" userId="39de57b9-85c0-4fd1-aaac-8ca2b6560ad0" providerId="ADAL" clId="{10FB9044-E493-48DC-AB0D-A1B99F015A98}" dt="2023-01-03T19:34:02.377" v="30" actId="20577"/>
          <ac:spMkLst>
            <pc:docMk/>
            <pc:sldMk cId="423129505" sldId="333"/>
            <ac:spMk id="2" creationId="{7348B4B7-76EA-A6FB-C709-DC3C9D8EB28C}"/>
          </ac:spMkLst>
        </pc:spChg>
        <pc:spChg chg="mod">
          <ac:chgData name="Alfred Asterjadhi" userId="39de57b9-85c0-4fd1-aaac-8ca2b6560ad0" providerId="ADAL" clId="{10FB9044-E493-48DC-AB0D-A1B99F015A98}" dt="2023-01-03T21:25:57.823" v="658" actId="20577"/>
          <ac:spMkLst>
            <pc:docMk/>
            <pc:sldMk cId="423129505" sldId="333"/>
            <ac:spMk id="3" creationId="{29E0671E-C970-9211-23DE-8530FE72DCBD}"/>
          </ac:spMkLst>
        </pc:spChg>
      </pc:sldChg>
      <pc:sldChg chg="modSp mod">
        <pc:chgData name="Alfred Asterjadhi" userId="39de57b9-85c0-4fd1-aaac-8ca2b6560ad0" providerId="ADAL" clId="{10FB9044-E493-48DC-AB0D-A1B99F015A98}" dt="2023-01-03T19:36:34.333" v="232" actId="20577"/>
        <pc:sldMkLst>
          <pc:docMk/>
          <pc:sldMk cId="1250313425" sldId="334"/>
        </pc:sldMkLst>
        <pc:spChg chg="mod">
          <ac:chgData name="Alfred Asterjadhi" userId="39de57b9-85c0-4fd1-aaac-8ca2b6560ad0" providerId="ADAL" clId="{10FB9044-E493-48DC-AB0D-A1B99F015A98}" dt="2023-01-03T19:33:25.922" v="17" actId="6549"/>
          <ac:spMkLst>
            <pc:docMk/>
            <pc:sldMk cId="1250313425" sldId="334"/>
            <ac:spMk id="2" creationId="{27AC904F-4818-CE75-FB0A-EA35D43E81AF}"/>
          </ac:spMkLst>
        </pc:spChg>
        <pc:spChg chg="mod">
          <ac:chgData name="Alfred Asterjadhi" userId="39de57b9-85c0-4fd1-aaac-8ca2b6560ad0" providerId="ADAL" clId="{10FB9044-E493-48DC-AB0D-A1B99F015A98}" dt="2023-01-03T19:36:34.333" v="232" actId="20577"/>
          <ac:spMkLst>
            <pc:docMk/>
            <pc:sldMk cId="1250313425" sldId="334"/>
            <ac:spMk id="3" creationId="{237A246B-7492-0DB1-9A6B-C84DD42F7112}"/>
          </ac:spMkLst>
        </pc:spChg>
      </pc:sldChg>
      <pc:sldChg chg="modSp del mod">
        <pc:chgData name="Alfred Asterjadhi" userId="39de57b9-85c0-4fd1-aaac-8ca2b6560ad0" providerId="ADAL" clId="{10FB9044-E493-48DC-AB0D-A1B99F015A98}" dt="2023-01-03T21:48:17.778" v="762" actId="47"/>
        <pc:sldMkLst>
          <pc:docMk/>
          <pc:sldMk cId="1495549412" sldId="335"/>
        </pc:sldMkLst>
        <pc:spChg chg="mod">
          <ac:chgData name="Alfred Asterjadhi" userId="39de57b9-85c0-4fd1-aaac-8ca2b6560ad0" providerId="ADAL" clId="{10FB9044-E493-48DC-AB0D-A1B99F015A98}" dt="2023-01-03T19:41:12.560" v="313" actId="20577"/>
          <ac:spMkLst>
            <pc:docMk/>
            <pc:sldMk cId="1495549412" sldId="335"/>
            <ac:spMk id="2" creationId="{5F428D2B-B820-191E-198A-0278F33DC262}"/>
          </ac:spMkLst>
        </pc:spChg>
        <pc:spChg chg="mod">
          <ac:chgData name="Alfred Asterjadhi" userId="39de57b9-85c0-4fd1-aaac-8ca2b6560ad0" providerId="ADAL" clId="{10FB9044-E493-48DC-AB0D-A1B99F015A98}" dt="2023-01-03T19:42:08.122" v="331" actId="20577"/>
          <ac:spMkLst>
            <pc:docMk/>
            <pc:sldMk cId="1495549412" sldId="335"/>
            <ac:spMk id="3" creationId="{111FE50D-3315-94C7-0BDC-0A142DDD63DD}"/>
          </ac:spMkLst>
        </pc:spChg>
        <pc:graphicFrameChg chg="mod modGraphic">
          <ac:chgData name="Alfred Asterjadhi" userId="39de57b9-85c0-4fd1-aaac-8ca2b6560ad0" providerId="ADAL" clId="{10FB9044-E493-48DC-AB0D-A1B99F015A98}" dt="2023-01-03T19:42:24.278" v="334" actId="14734"/>
          <ac:graphicFrameMkLst>
            <pc:docMk/>
            <pc:sldMk cId="1495549412" sldId="335"/>
            <ac:graphicFrameMk id="6" creationId="{BFE0CB6C-92BA-26B1-6858-7245A8D21C4A}"/>
          </ac:graphicFrameMkLst>
        </pc:graphicFrameChg>
      </pc:sldChg>
      <pc:sldChg chg="modSp mod">
        <pc:chgData name="Alfred Asterjadhi" userId="39de57b9-85c0-4fd1-aaac-8ca2b6560ad0" providerId="ADAL" clId="{10FB9044-E493-48DC-AB0D-A1B99F015A98}" dt="2023-01-03T21:48:31.823" v="766" actId="20577"/>
        <pc:sldMkLst>
          <pc:docMk/>
          <pc:sldMk cId="869103470" sldId="336"/>
        </pc:sldMkLst>
        <pc:spChg chg="mod">
          <ac:chgData name="Alfred Asterjadhi" userId="39de57b9-85c0-4fd1-aaac-8ca2b6560ad0" providerId="ADAL" clId="{10FB9044-E493-48DC-AB0D-A1B99F015A98}" dt="2023-01-03T21:21:46.480" v="544" actId="6549"/>
          <ac:spMkLst>
            <pc:docMk/>
            <pc:sldMk cId="869103470" sldId="336"/>
            <ac:spMk id="2" creationId="{7B2DF3C1-7FB2-9F8C-9BF8-5A80DD94A829}"/>
          </ac:spMkLst>
        </pc:spChg>
        <pc:spChg chg="mod">
          <ac:chgData name="Alfred Asterjadhi" userId="39de57b9-85c0-4fd1-aaac-8ca2b6560ad0" providerId="ADAL" clId="{10FB9044-E493-48DC-AB0D-A1B99F015A98}" dt="2023-01-03T21:48:31.823" v="766" actId="20577"/>
          <ac:spMkLst>
            <pc:docMk/>
            <pc:sldMk cId="869103470" sldId="336"/>
            <ac:spMk id="3" creationId="{549F45F1-04FB-B576-4111-917F39DD0A69}"/>
          </ac:spMkLst>
        </pc:spChg>
      </pc:sldChg>
      <pc:sldChg chg="modSp mod">
        <pc:chgData name="Alfred Asterjadhi" userId="39de57b9-85c0-4fd1-aaac-8ca2b6560ad0" providerId="ADAL" clId="{10FB9044-E493-48DC-AB0D-A1B99F015A98}" dt="2023-01-03T21:40:47.887" v="758" actId="20577"/>
        <pc:sldMkLst>
          <pc:docMk/>
          <pc:sldMk cId="2821962259" sldId="340"/>
        </pc:sldMkLst>
        <pc:spChg chg="mod">
          <ac:chgData name="Alfred Asterjadhi" userId="39de57b9-85c0-4fd1-aaac-8ca2b6560ad0" providerId="ADAL" clId="{10FB9044-E493-48DC-AB0D-A1B99F015A98}" dt="2023-01-03T21:22:28.775" v="559" actId="20577"/>
          <ac:spMkLst>
            <pc:docMk/>
            <pc:sldMk cId="2821962259" sldId="340"/>
            <ac:spMk id="2" creationId="{498A8A7E-8854-02E4-BB17-9BB4BA0CBF52}"/>
          </ac:spMkLst>
        </pc:spChg>
        <pc:spChg chg="mod">
          <ac:chgData name="Alfred Asterjadhi" userId="39de57b9-85c0-4fd1-aaac-8ca2b6560ad0" providerId="ADAL" clId="{10FB9044-E493-48DC-AB0D-A1B99F015A98}" dt="2023-01-03T21:40:47.887" v="758" actId="20577"/>
          <ac:spMkLst>
            <pc:docMk/>
            <pc:sldMk cId="2821962259" sldId="340"/>
            <ac:spMk id="3" creationId="{22696AED-E4A1-D631-3DE8-EF6082C658AA}"/>
          </ac:spMkLst>
        </pc:spChg>
      </pc:sldChg>
      <pc:sldChg chg="modSp mod">
        <pc:chgData name="Alfred Asterjadhi" userId="39de57b9-85c0-4fd1-aaac-8ca2b6560ad0" providerId="ADAL" clId="{10FB9044-E493-48DC-AB0D-A1B99F015A98}" dt="2023-01-03T21:28:30.490" v="748" actId="20577"/>
        <pc:sldMkLst>
          <pc:docMk/>
          <pc:sldMk cId="1982610321" sldId="345"/>
        </pc:sldMkLst>
        <pc:spChg chg="mod">
          <ac:chgData name="Alfred Asterjadhi" userId="39de57b9-85c0-4fd1-aaac-8ca2b6560ad0" providerId="ADAL" clId="{10FB9044-E493-48DC-AB0D-A1B99F015A98}" dt="2023-01-03T21:25:37.742" v="655" actId="121"/>
          <ac:spMkLst>
            <pc:docMk/>
            <pc:sldMk cId="1982610321" sldId="345"/>
            <ac:spMk id="2" creationId="{1B9CCF66-06C5-A3BF-B066-CDD74EC8CEDE}"/>
          </ac:spMkLst>
        </pc:spChg>
        <pc:spChg chg="mod">
          <ac:chgData name="Alfred Asterjadhi" userId="39de57b9-85c0-4fd1-aaac-8ca2b6560ad0" providerId="ADAL" clId="{10FB9044-E493-48DC-AB0D-A1B99F015A98}" dt="2023-01-03T21:28:30.490" v="748" actId="20577"/>
          <ac:spMkLst>
            <pc:docMk/>
            <pc:sldMk cId="1982610321" sldId="345"/>
            <ac:spMk id="3" creationId="{0F738CA5-2652-51A0-968F-347AC05E2B23}"/>
          </ac:spMkLst>
        </pc:spChg>
      </pc:sldChg>
      <pc:sldChg chg="modSp mod">
        <pc:chgData name="Alfred Asterjadhi" userId="39de57b9-85c0-4fd1-aaac-8ca2b6560ad0" providerId="ADAL" clId="{10FB9044-E493-48DC-AB0D-A1B99F015A98}" dt="2023-01-03T19:39:01.378" v="297" actId="20577"/>
        <pc:sldMkLst>
          <pc:docMk/>
          <pc:sldMk cId="3440760855" sldId="349"/>
        </pc:sldMkLst>
        <pc:spChg chg="mod">
          <ac:chgData name="Alfred Asterjadhi" userId="39de57b9-85c0-4fd1-aaac-8ca2b6560ad0" providerId="ADAL" clId="{10FB9044-E493-48DC-AB0D-A1B99F015A98}" dt="2023-01-03T19:39:01.378" v="297" actId="20577"/>
          <ac:spMkLst>
            <pc:docMk/>
            <pc:sldMk cId="3440760855" sldId="349"/>
            <ac:spMk id="3" creationId="{237A246B-7492-0DB1-9A6B-C84DD42F7112}"/>
          </ac:spMkLst>
        </pc:spChg>
      </pc:sldChg>
      <pc:sldChg chg="modSp add mod ord">
        <pc:chgData name="Alfred Asterjadhi" userId="39de57b9-85c0-4fd1-aaac-8ca2b6560ad0" providerId="ADAL" clId="{10FB9044-E493-48DC-AB0D-A1B99F015A98}" dt="2023-01-03T22:10:39.404" v="767" actId="20577"/>
        <pc:sldMkLst>
          <pc:docMk/>
          <pc:sldMk cId="2758913400" sldId="350"/>
        </pc:sldMkLst>
        <pc:spChg chg="mod">
          <ac:chgData name="Alfred Asterjadhi" userId="39de57b9-85c0-4fd1-aaac-8ca2b6560ad0" providerId="ADAL" clId="{10FB9044-E493-48DC-AB0D-A1B99F015A98}" dt="2023-01-03T21:21:41.667" v="540" actId="6549"/>
          <ac:spMkLst>
            <pc:docMk/>
            <pc:sldMk cId="2758913400" sldId="350"/>
            <ac:spMk id="2" creationId="{7B2DF3C1-7FB2-9F8C-9BF8-5A80DD94A829}"/>
          </ac:spMkLst>
        </pc:spChg>
        <pc:spChg chg="mod">
          <ac:chgData name="Alfred Asterjadhi" userId="39de57b9-85c0-4fd1-aaac-8ca2b6560ad0" providerId="ADAL" clId="{10FB9044-E493-48DC-AB0D-A1B99F015A98}" dt="2023-01-03T22:10:39.404" v="767" actId="20577"/>
          <ac:spMkLst>
            <pc:docMk/>
            <pc:sldMk cId="2758913400" sldId="350"/>
            <ac:spMk id="3" creationId="{549F45F1-04FB-B576-4111-917F39DD0A69}"/>
          </ac:spMkLst>
        </pc:spChg>
      </pc:sldChg>
      <pc:sldChg chg="new del">
        <pc:chgData name="Alfred Asterjadhi" userId="39de57b9-85c0-4fd1-aaac-8ca2b6560ad0" providerId="ADAL" clId="{10FB9044-E493-48DC-AB0D-A1B99F015A98}" dt="2023-01-03T21:48:15.337" v="761" actId="47"/>
        <pc:sldMkLst>
          <pc:docMk/>
          <pc:sldMk cId="1469153715" sldId="351"/>
        </pc:sldMkLst>
      </pc:sldChg>
      <pc:sldChg chg="add">
        <pc:chgData name="Alfred Asterjadhi" userId="39de57b9-85c0-4fd1-aaac-8ca2b6560ad0" providerId="ADAL" clId="{10FB9044-E493-48DC-AB0D-A1B99F015A98}" dt="2023-01-03T21:48:13.199" v="760"/>
        <pc:sldMkLst>
          <pc:docMk/>
          <pc:sldMk cId="3702204543" sldId="352"/>
        </pc:sldMkLst>
      </pc:sldChg>
    </pc:docChg>
  </pc:docChgLst>
  <pc:docChgLst>
    <pc:chgData name="Alfred Asterjadhi" userId="39de57b9-85c0-4fd1-aaac-8ca2b6560ad0" providerId="ADAL" clId="{5A47DBDD-233A-49E6-A9A4-0911ADF290B3}"/>
    <pc:docChg chg="undo custSel modSld">
      <pc:chgData name="Alfred Asterjadhi" userId="39de57b9-85c0-4fd1-aaac-8ca2b6560ad0" providerId="ADAL" clId="{5A47DBDD-233A-49E6-A9A4-0911ADF290B3}" dt="2022-12-13T06:06:49.932" v="235" actId="20577"/>
      <pc:docMkLst>
        <pc:docMk/>
      </pc:docMkLst>
      <pc:sldChg chg="modNotesTx">
        <pc:chgData name="Alfred Asterjadhi" userId="39de57b9-85c0-4fd1-aaac-8ca2b6560ad0" providerId="ADAL" clId="{5A47DBDD-233A-49E6-A9A4-0911ADF290B3}" dt="2022-12-13T00:50:05.514" v="0" actId="20577"/>
        <pc:sldMkLst>
          <pc:docMk/>
          <pc:sldMk cId="1250313425" sldId="334"/>
        </pc:sldMkLst>
      </pc:sldChg>
      <pc:sldChg chg="modNotesTx">
        <pc:chgData name="Alfred Asterjadhi" userId="39de57b9-85c0-4fd1-aaac-8ca2b6560ad0" providerId="ADAL" clId="{5A47DBDD-233A-49E6-A9A4-0911ADF290B3}" dt="2022-12-13T00:51:57.212" v="1" actId="20577"/>
        <pc:sldMkLst>
          <pc:docMk/>
          <pc:sldMk cId="1495549412" sldId="335"/>
        </pc:sldMkLst>
      </pc:sldChg>
      <pc:sldChg chg="modSp mod">
        <pc:chgData name="Alfred Asterjadhi" userId="39de57b9-85c0-4fd1-aaac-8ca2b6560ad0" providerId="ADAL" clId="{5A47DBDD-233A-49E6-A9A4-0911ADF290B3}" dt="2022-12-13T00:54:45.935" v="104" actId="20577"/>
        <pc:sldMkLst>
          <pc:docMk/>
          <pc:sldMk cId="2821962259" sldId="340"/>
        </pc:sldMkLst>
        <pc:spChg chg="mod">
          <ac:chgData name="Alfred Asterjadhi" userId="39de57b9-85c0-4fd1-aaac-8ca2b6560ad0" providerId="ADAL" clId="{5A47DBDD-233A-49E6-A9A4-0911ADF290B3}" dt="2022-12-13T00:54:45.935" v="104" actId="20577"/>
          <ac:spMkLst>
            <pc:docMk/>
            <pc:sldMk cId="2821962259" sldId="340"/>
            <ac:spMk id="3" creationId="{22696AED-E4A1-D631-3DE8-EF6082C658AA}"/>
          </ac:spMkLst>
        </pc:spChg>
      </pc:sldChg>
      <pc:sldChg chg="addSp delSp modSp mod">
        <pc:chgData name="Alfred Asterjadhi" userId="39de57b9-85c0-4fd1-aaac-8ca2b6560ad0" providerId="ADAL" clId="{5A47DBDD-233A-49E6-A9A4-0911ADF290B3}" dt="2022-12-13T06:06:49.932" v="235" actId="20577"/>
        <pc:sldMkLst>
          <pc:docMk/>
          <pc:sldMk cId="1982610321" sldId="345"/>
        </pc:sldMkLst>
        <pc:spChg chg="mod">
          <ac:chgData name="Alfred Asterjadhi" userId="39de57b9-85c0-4fd1-aaac-8ca2b6560ad0" providerId="ADAL" clId="{5A47DBDD-233A-49E6-A9A4-0911ADF290B3}" dt="2022-12-13T00:56:06.539" v="129"/>
          <ac:spMkLst>
            <pc:docMk/>
            <pc:sldMk cId="1982610321" sldId="345"/>
            <ac:spMk id="2" creationId="{1B9CCF66-06C5-A3BF-B066-CDD74EC8CEDE}"/>
          </ac:spMkLst>
        </pc:spChg>
        <pc:spChg chg="mod">
          <ac:chgData name="Alfred Asterjadhi" userId="39de57b9-85c0-4fd1-aaac-8ca2b6560ad0" providerId="ADAL" clId="{5A47DBDD-233A-49E6-A9A4-0911ADF290B3}" dt="2022-12-13T06:06:49.932" v="235" actId="20577"/>
          <ac:spMkLst>
            <pc:docMk/>
            <pc:sldMk cId="1982610321" sldId="345"/>
            <ac:spMk id="3" creationId="{0F738CA5-2652-51A0-968F-347AC05E2B23}"/>
          </ac:spMkLst>
        </pc:spChg>
        <pc:spChg chg="mod">
          <ac:chgData name="Alfred Asterjadhi" userId="39de57b9-85c0-4fd1-aaac-8ca2b6560ad0" providerId="ADAL" clId="{5A47DBDD-233A-49E6-A9A4-0911ADF290B3}" dt="2022-12-13T00:56:06.539" v="129"/>
          <ac:spMkLst>
            <pc:docMk/>
            <pc:sldMk cId="1982610321" sldId="345"/>
            <ac:spMk id="4" creationId="{54F08482-A426-AAA5-237E-0149C310E0C1}"/>
          </ac:spMkLst>
        </pc:spChg>
        <pc:spChg chg="mod">
          <ac:chgData name="Alfred Asterjadhi" userId="39de57b9-85c0-4fd1-aaac-8ca2b6560ad0" providerId="ADAL" clId="{5A47DBDD-233A-49E6-A9A4-0911ADF290B3}" dt="2022-12-13T00:56:06.539" v="129"/>
          <ac:spMkLst>
            <pc:docMk/>
            <pc:sldMk cId="1982610321" sldId="345"/>
            <ac:spMk id="5" creationId="{C9B2BE1D-FA32-C6D6-2C22-060AED9C5B4F}"/>
          </ac:spMkLst>
        </pc:spChg>
        <pc:spChg chg="add del mod">
          <ac:chgData name="Alfred Asterjadhi" userId="39de57b9-85c0-4fd1-aaac-8ca2b6560ad0" providerId="ADAL" clId="{5A47DBDD-233A-49E6-A9A4-0911ADF290B3}" dt="2022-12-13T00:56:06.539" v="129"/>
          <ac:spMkLst>
            <pc:docMk/>
            <pc:sldMk cId="1982610321" sldId="345"/>
            <ac:spMk id="8" creationId="{A0A11F1C-B4AE-8F70-C5F1-EC97295B4DFB}"/>
          </ac:spMkLst>
        </pc:spChg>
        <pc:spChg chg="add del mod">
          <ac:chgData name="Alfred Asterjadhi" userId="39de57b9-85c0-4fd1-aaac-8ca2b6560ad0" providerId="ADAL" clId="{5A47DBDD-233A-49E6-A9A4-0911ADF290B3}" dt="2022-12-13T00:56:06.539" v="129"/>
          <ac:spMkLst>
            <pc:docMk/>
            <pc:sldMk cId="1982610321" sldId="345"/>
            <ac:spMk id="19" creationId="{6422B5B5-B051-2BEA-063B-08FB21D22ACF}"/>
          </ac:spMkLst>
        </pc:spChg>
        <pc:spChg chg="del">
          <ac:chgData name="Alfred Asterjadhi" userId="39de57b9-85c0-4fd1-aaac-8ca2b6560ad0" providerId="ADAL" clId="{5A47DBDD-233A-49E6-A9A4-0911ADF290B3}" dt="2022-12-13T00:56:02.761" v="128" actId="478"/>
          <ac:spMkLst>
            <pc:docMk/>
            <pc:sldMk cId="1982610321" sldId="345"/>
            <ac:spMk id="21" creationId="{07ED28EE-1D3D-74D5-CFED-2BB53E39D8B2}"/>
          </ac:spMkLst>
        </pc:spChg>
        <pc:spChg chg="del">
          <ac:chgData name="Alfred Asterjadhi" userId="39de57b9-85c0-4fd1-aaac-8ca2b6560ad0" providerId="ADAL" clId="{5A47DBDD-233A-49E6-A9A4-0911ADF290B3}" dt="2022-12-13T00:56:02.761" v="128" actId="478"/>
          <ac:spMkLst>
            <pc:docMk/>
            <pc:sldMk cId="1982610321" sldId="345"/>
            <ac:spMk id="22" creationId="{A57FAEF7-D3C1-A840-67D9-74FF3E55097B}"/>
          </ac:spMkLst>
        </pc:spChg>
        <pc:spChg chg="add del mod">
          <ac:chgData name="Alfred Asterjadhi" userId="39de57b9-85c0-4fd1-aaac-8ca2b6560ad0" providerId="ADAL" clId="{5A47DBDD-233A-49E6-A9A4-0911ADF290B3}" dt="2022-12-13T00:56:06.539" v="129"/>
          <ac:spMkLst>
            <pc:docMk/>
            <pc:sldMk cId="1982610321" sldId="345"/>
            <ac:spMk id="23" creationId="{F1B3FBC3-2AD2-D234-40B0-374D1B42996C}"/>
          </ac:spMkLst>
        </pc:spChg>
        <pc:spChg chg="add del mod">
          <ac:chgData name="Alfred Asterjadhi" userId="39de57b9-85c0-4fd1-aaac-8ca2b6560ad0" providerId="ADAL" clId="{5A47DBDD-233A-49E6-A9A4-0911ADF290B3}" dt="2022-12-13T00:56:06.539" v="129"/>
          <ac:spMkLst>
            <pc:docMk/>
            <pc:sldMk cId="1982610321" sldId="345"/>
            <ac:spMk id="24" creationId="{CA8243F9-63AF-5591-3030-3AD969FFC23F}"/>
          </ac:spMkLst>
        </pc:spChg>
        <pc:grpChg chg="del">
          <ac:chgData name="Alfred Asterjadhi" userId="39de57b9-85c0-4fd1-aaac-8ca2b6560ad0" providerId="ADAL" clId="{5A47DBDD-233A-49E6-A9A4-0911ADF290B3}" dt="2022-12-13T00:56:02.761" v="128" actId="478"/>
          <ac:grpSpMkLst>
            <pc:docMk/>
            <pc:sldMk cId="1982610321" sldId="345"/>
            <ac:grpSpMk id="6" creationId="{A24DF426-4332-DF82-1EDF-74D028034999}"/>
          </ac:grpSpMkLst>
        </pc:grpChg>
      </pc:sldChg>
      <pc:sldChg chg="modSp mod">
        <pc:chgData name="Alfred Asterjadhi" userId="39de57b9-85c0-4fd1-aaac-8ca2b6560ad0" providerId="ADAL" clId="{5A47DBDD-233A-49E6-A9A4-0911ADF290B3}" dt="2022-12-13T00:59:03.555" v="225" actId="5793"/>
        <pc:sldMkLst>
          <pc:docMk/>
          <pc:sldMk cId="4068235587" sldId="346"/>
        </pc:sldMkLst>
        <pc:spChg chg="mod">
          <ac:chgData name="Alfred Asterjadhi" userId="39de57b9-85c0-4fd1-aaac-8ca2b6560ad0" providerId="ADAL" clId="{5A47DBDD-233A-49E6-A9A4-0911ADF290B3}" dt="2022-12-13T00:59:03.555" v="225" actId="5793"/>
          <ac:spMkLst>
            <pc:docMk/>
            <pc:sldMk cId="4068235587" sldId="346"/>
            <ac:spMk id="3" creationId="{B59E4E8A-DE1A-686E-E16A-EA406F29CA1C}"/>
          </ac:spMkLst>
        </pc:spChg>
      </pc:sldChg>
    </pc:docChg>
  </pc:docChgLst>
  <pc:docChgLst>
    <pc:chgData name="Alfred Asterjadhi" userId="39de57b9-85c0-4fd1-aaac-8ca2b6560ad0" providerId="ADAL" clId="{8E4FCA65-594D-4AA3-A17D-B2D9BBD6D361}"/>
    <pc:docChg chg="undo custSel addSld delSld modSld modMainMaster">
      <pc:chgData name="Alfred Asterjadhi" userId="39de57b9-85c0-4fd1-aaac-8ca2b6560ad0" providerId="ADAL" clId="{8E4FCA65-594D-4AA3-A17D-B2D9BBD6D361}" dt="2023-02-06T14:28:47.580" v="60"/>
      <pc:docMkLst>
        <pc:docMk/>
      </pc:docMkLst>
      <pc:sldChg chg="addSp modSp mod">
        <pc:chgData name="Alfred Asterjadhi" userId="39de57b9-85c0-4fd1-aaac-8ca2b6560ad0" providerId="ADAL" clId="{8E4FCA65-594D-4AA3-A17D-B2D9BBD6D361}" dt="2023-02-06T14:28:38.117" v="50" actId="14100"/>
        <pc:sldMkLst>
          <pc:docMk/>
          <pc:sldMk cId="0" sldId="331"/>
        </pc:sldMkLst>
        <pc:spChg chg="add mod">
          <ac:chgData name="Alfred Asterjadhi" userId="39de57b9-85c0-4fd1-aaac-8ca2b6560ad0" providerId="ADAL" clId="{8E4FCA65-594D-4AA3-A17D-B2D9BBD6D361}" dt="2023-02-06T14:28:38.117" v="50" actId="14100"/>
          <ac:spMkLst>
            <pc:docMk/>
            <pc:sldMk cId="0" sldId="331"/>
            <ac:spMk id="3" creationId="{DAA909B8-954B-00B2-C988-2905B9E3D42F}"/>
          </ac:spMkLst>
        </pc:spChg>
        <pc:graphicFrameChg chg="mod">
          <ac:chgData name="Alfred Asterjadhi" userId="39de57b9-85c0-4fd1-aaac-8ca2b6560ad0" providerId="ADAL" clId="{8E4FCA65-594D-4AA3-A17D-B2D9BBD6D361}" dt="2023-02-06T14:19:54.546" v="0"/>
          <ac:graphicFrameMkLst>
            <pc:docMk/>
            <pc:sldMk cId="0" sldId="331"/>
            <ac:graphicFrameMk id="2" creationId="{C3BA3063-1181-389F-D3EE-75934725F791}"/>
          </ac:graphicFrameMkLst>
        </pc:graphicFrameChg>
      </pc:sldChg>
      <pc:sldChg chg="addSp modSp">
        <pc:chgData name="Alfred Asterjadhi" userId="39de57b9-85c0-4fd1-aaac-8ca2b6560ad0" providerId="ADAL" clId="{8E4FCA65-594D-4AA3-A17D-B2D9BBD6D361}" dt="2023-02-06T14:28:40.303" v="51"/>
        <pc:sldMkLst>
          <pc:docMk/>
          <pc:sldMk cId="2893982595" sldId="332"/>
        </pc:sldMkLst>
        <pc:spChg chg="add mod">
          <ac:chgData name="Alfred Asterjadhi" userId="39de57b9-85c0-4fd1-aaac-8ca2b6560ad0" providerId="ADAL" clId="{8E4FCA65-594D-4AA3-A17D-B2D9BBD6D361}" dt="2023-02-06T14:28:40.303" v="51"/>
          <ac:spMkLst>
            <pc:docMk/>
            <pc:sldMk cId="2893982595" sldId="332"/>
            <ac:spMk id="2" creationId="{54A04B8C-A944-BD97-6A38-274AE954C0E0}"/>
          </ac:spMkLst>
        </pc:spChg>
      </pc:sldChg>
      <pc:sldChg chg="addSp modSp">
        <pc:chgData name="Alfred Asterjadhi" userId="39de57b9-85c0-4fd1-aaac-8ca2b6560ad0" providerId="ADAL" clId="{8E4FCA65-594D-4AA3-A17D-B2D9BBD6D361}" dt="2023-02-06T14:28:41.457" v="52"/>
        <pc:sldMkLst>
          <pc:docMk/>
          <pc:sldMk cId="423129505" sldId="333"/>
        </pc:sldMkLst>
        <pc:spChg chg="add mod">
          <ac:chgData name="Alfred Asterjadhi" userId="39de57b9-85c0-4fd1-aaac-8ca2b6560ad0" providerId="ADAL" clId="{8E4FCA65-594D-4AA3-A17D-B2D9BBD6D361}" dt="2023-02-06T14:28:41.457" v="52"/>
          <ac:spMkLst>
            <pc:docMk/>
            <pc:sldMk cId="423129505" sldId="333"/>
            <ac:spMk id="6" creationId="{450AB66E-FEBD-CAF9-30B0-7ADE69057006}"/>
          </ac:spMkLst>
        </pc:spChg>
      </pc:sldChg>
      <pc:sldChg chg="addSp modSp">
        <pc:chgData name="Alfred Asterjadhi" userId="39de57b9-85c0-4fd1-aaac-8ca2b6560ad0" providerId="ADAL" clId="{8E4FCA65-594D-4AA3-A17D-B2D9BBD6D361}" dt="2023-02-06T14:28:42.268" v="53"/>
        <pc:sldMkLst>
          <pc:docMk/>
          <pc:sldMk cId="1250313425" sldId="334"/>
        </pc:sldMkLst>
        <pc:spChg chg="add mod">
          <ac:chgData name="Alfred Asterjadhi" userId="39de57b9-85c0-4fd1-aaac-8ca2b6560ad0" providerId="ADAL" clId="{8E4FCA65-594D-4AA3-A17D-B2D9BBD6D361}" dt="2023-02-06T14:28:42.268" v="53"/>
          <ac:spMkLst>
            <pc:docMk/>
            <pc:sldMk cId="1250313425" sldId="334"/>
            <ac:spMk id="6" creationId="{52A3F5AE-7136-CC13-E003-553462665EB9}"/>
          </ac:spMkLst>
        </pc:spChg>
      </pc:sldChg>
      <pc:sldChg chg="addSp modSp">
        <pc:chgData name="Alfred Asterjadhi" userId="39de57b9-85c0-4fd1-aaac-8ca2b6560ad0" providerId="ADAL" clId="{8E4FCA65-594D-4AA3-A17D-B2D9BBD6D361}" dt="2023-02-06T14:28:45.266" v="57"/>
        <pc:sldMkLst>
          <pc:docMk/>
          <pc:sldMk cId="869103470" sldId="336"/>
        </pc:sldMkLst>
        <pc:spChg chg="add mod">
          <ac:chgData name="Alfred Asterjadhi" userId="39de57b9-85c0-4fd1-aaac-8ca2b6560ad0" providerId="ADAL" clId="{8E4FCA65-594D-4AA3-A17D-B2D9BBD6D361}" dt="2023-02-06T14:28:45.266" v="57"/>
          <ac:spMkLst>
            <pc:docMk/>
            <pc:sldMk cId="869103470" sldId="336"/>
            <ac:spMk id="6" creationId="{C6546097-4089-3DC2-3EFE-6078DF169109}"/>
          </ac:spMkLst>
        </pc:spChg>
      </pc:sldChg>
      <pc:sldChg chg="addSp modSp">
        <pc:chgData name="Alfred Asterjadhi" userId="39de57b9-85c0-4fd1-aaac-8ca2b6560ad0" providerId="ADAL" clId="{8E4FCA65-594D-4AA3-A17D-B2D9BBD6D361}" dt="2023-02-06T14:28:45.949" v="58"/>
        <pc:sldMkLst>
          <pc:docMk/>
          <pc:sldMk cId="2821962259" sldId="340"/>
        </pc:sldMkLst>
        <pc:spChg chg="add mod">
          <ac:chgData name="Alfred Asterjadhi" userId="39de57b9-85c0-4fd1-aaac-8ca2b6560ad0" providerId="ADAL" clId="{8E4FCA65-594D-4AA3-A17D-B2D9BBD6D361}" dt="2023-02-06T14:28:45.949" v="58"/>
          <ac:spMkLst>
            <pc:docMk/>
            <pc:sldMk cId="2821962259" sldId="340"/>
            <ac:spMk id="6" creationId="{C5338FC8-FE25-7839-91F6-EF0CEE9AAFBA}"/>
          </ac:spMkLst>
        </pc:spChg>
      </pc:sldChg>
      <pc:sldChg chg="addSp modSp">
        <pc:chgData name="Alfred Asterjadhi" userId="39de57b9-85c0-4fd1-aaac-8ca2b6560ad0" providerId="ADAL" clId="{8E4FCA65-594D-4AA3-A17D-B2D9BBD6D361}" dt="2023-02-06T14:28:46.684" v="59"/>
        <pc:sldMkLst>
          <pc:docMk/>
          <pc:sldMk cId="1982610321" sldId="345"/>
        </pc:sldMkLst>
        <pc:spChg chg="add mod">
          <ac:chgData name="Alfred Asterjadhi" userId="39de57b9-85c0-4fd1-aaac-8ca2b6560ad0" providerId="ADAL" clId="{8E4FCA65-594D-4AA3-A17D-B2D9BBD6D361}" dt="2023-02-06T14:28:46.684" v="59"/>
          <ac:spMkLst>
            <pc:docMk/>
            <pc:sldMk cId="1982610321" sldId="345"/>
            <ac:spMk id="6" creationId="{0F671358-8C30-A0C2-48F3-1426A8BB74A5}"/>
          </ac:spMkLst>
        </pc:spChg>
      </pc:sldChg>
      <pc:sldChg chg="addSp modSp">
        <pc:chgData name="Alfred Asterjadhi" userId="39de57b9-85c0-4fd1-aaac-8ca2b6560ad0" providerId="ADAL" clId="{8E4FCA65-594D-4AA3-A17D-B2D9BBD6D361}" dt="2023-02-06T14:28:47.580" v="60"/>
        <pc:sldMkLst>
          <pc:docMk/>
          <pc:sldMk cId="4068235587" sldId="346"/>
        </pc:sldMkLst>
        <pc:spChg chg="add mod">
          <ac:chgData name="Alfred Asterjadhi" userId="39de57b9-85c0-4fd1-aaac-8ca2b6560ad0" providerId="ADAL" clId="{8E4FCA65-594D-4AA3-A17D-B2D9BBD6D361}" dt="2023-02-06T14:28:47.580" v="60"/>
          <ac:spMkLst>
            <pc:docMk/>
            <pc:sldMk cId="4068235587" sldId="346"/>
            <ac:spMk id="6" creationId="{96988856-0BF9-21FE-EECA-911DED2A9D3E}"/>
          </ac:spMkLst>
        </pc:spChg>
      </pc:sldChg>
      <pc:sldChg chg="addSp modSp">
        <pc:chgData name="Alfred Asterjadhi" userId="39de57b9-85c0-4fd1-aaac-8ca2b6560ad0" providerId="ADAL" clId="{8E4FCA65-594D-4AA3-A17D-B2D9BBD6D361}" dt="2023-02-06T14:28:43.010" v="54"/>
        <pc:sldMkLst>
          <pc:docMk/>
          <pc:sldMk cId="3440760855" sldId="349"/>
        </pc:sldMkLst>
        <pc:spChg chg="add mod">
          <ac:chgData name="Alfred Asterjadhi" userId="39de57b9-85c0-4fd1-aaac-8ca2b6560ad0" providerId="ADAL" clId="{8E4FCA65-594D-4AA3-A17D-B2D9BBD6D361}" dt="2023-02-06T14:28:43.010" v="54"/>
          <ac:spMkLst>
            <pc:docMk/>
            <pc:sldMk cId="3440760855" sldId="349"/>
            <ac:spMk id="6" creationId="{E6DFCD5C-D1E9-802B-9B0B-9586DE079B03}"/>
          </ac:spMkLst>
        </pc:spChg>
      </pc:sldChg>
      <pc:sldChg chg="addSp modSp">
        <pc:chgData name="Alfred Asterjadhi" userId="39de57b9-85c0-4fd1-aaac-8ca2b6560ad0" providerId="ADAL" clId="{8E4FCA65-594D-4AA3-A17D-B2D9BBD6D361}" dt="2023-02-06T14:28:44.535" v="56"/>
        <pc:sldMkLst>
          <pc:docMk/>
          <pc:sldMk cId="2758913400" sldId="350"/>
        </pc:sldMkLst>
        <pc:spChg chg="add mod">
          <ac:chgData name="Alfred Asterjadhi" userId="39de57b9-85c0-4fd1-aaac-8ca2b6560ad0" providerId="ADAL" clId="{8E4FCA65-594D-4AA3-A17D-B2D9BBD6D361}" dt="2023-02-06T14:28:44.535" v="56"/>
          <ac:spMkLst>
            <pc:docMk/>
            <pc:sldMk cId="2758913400" sldId="350"/>
            <ac:spMk id="6" creationId="{5EFF8D02-258D-1462-C78E-2E28F5157F16}"/>
          </ac:spMkLst>
        </pc:spChg>
      </pc:sldChg>
      <pc:sldChg chg="addSp modSp">
        <pc:chgData name="Alfred Asterjadhi" userId="39de57b9-85c0-4fd1-aaac-8ca2b6560ad0" providerId="ADAL" clId="{8E4FCA65-594D-4AA3-A17D-B2D9BBD6D361}" dt="2023-02-06T14:28:43.790" v="55"/>
        <pc:sldMkLst>
          <pc:docMk/>
          <pc:sldMk cId="3702204543" sldId="352"/>
        </pc:sldMkLst>
        <pc:spChg chg="add mod">
          <ac:chgData name="Alfred Asterjadhi" userId="39de57b9-85c0-4fd1-aaac-8ca2b6560ad0" providerId="ADAL" clId="{8E4FCA65-594D-4AA3-A17D-B2D9BBD6D361}" dt="2023-02-06T14:28:43.790" v="55"/>
          <ac:spMkLst>
            <pc:docMk/>
            <pc:sldMk cId="3702204543" sldId="352"/>
            <ac:spMk id="7" creationId="{7D184336-C703-55CD-9D23-08DCAA1929EE}"/>
          </ac:spMkLst>
        </pc:spChg>
      </pc:sldChg>
      <pc:sldChg chg="new del">
        <pc:chgData name="Alfred Asterjadhi" userId="39de57b9-85c0-4fd1-aaac-8ca2b6560ad0" providerId="ADAL" clId="{8E4FCA65-594D-4AA3-A17D-B2D9BBD6D361}" dt="2023-02-06T14:28:26.348" v="31" actId="680"/>
        <pc:sldMkLst>
          <pc:docMk/>
          <pc:sldMk cId="4121823239" sldId="353"/>
        </pc:sldMkLst>
      </pc:sldChg>
      <pc:sldMasterChg chg="modSp mod modSldLayout">
        <pc:chgData name="Alfred Asterjadhi" userId="39de57b9-85c0-4fd1-aaac-8ca2b6560ad0" providerId="ADAL" clId="{8E4FCA65-594D-4AA3-A17D-B2D9BBD6D361}" dt="2023-02-06T14:27:20.164" v="26"/>
        <pc:sldMasterMkLst>
          <pc:docMk/>
          <pc:sldMasterMk cId="0" sldId="2147483648"/>
        </pc:sldMasterMkLst>
        <pc:spChg chg="mod">
          <ac:chgData name="Alfred Asterjadhi" userId="39de57b9-85c0-4fd1-aaac-8ca2b6560ad0" providerId="ADAL" clId="{8E4FCA65-594D-4AA3-A17D-B2D9BBD6D361}" dt="2023-02-06T14:26:59.889" v="16" actId="20577"/>
          <ac:spMkLst>
            <pc:docMk/>
            <pc:sldMasterMk cId="0" sldId="2147483648"/>
            <ac:spMk id="1028" creationId="{1CADB04A-8BC5-4077-AD64-B68ADEED3033}"/>
          </ac:spMkLst>
        </pc:spChg>
        <pc:spChg chg="mod">
          <ac:chgData name="Alfred Asterjadhi" userId="39de57b9-85c0-4fd1-aaac-8ca2b6560ad0" providerId="ADAL" clId="{8E4FCA65-594D-4AA3-A17D-B2D9BBD6D361}" dt="2023-02-06T14:27:06.683" v="24" actId="20577"/>
          <ac:spMkLst>
            <pc:docMk/>
            <pc:sldMasterMk cId="0" sldId="2147483648"/>
            <ac:spMk id="1031" creationId="{F47EBAF5-52AC-49CF-A3FD-31E596F2D8C6}"/>
          </ac:spMkLst>
        </pc:spChg>
        <pc:sldLayoutChg chg="modSp mod">
          <pc:chgData name="Alfred Asterjadhi" userId="39de57b9-85c0-4fd1-aaac-8ca2b6560ad0" providerId="ADAL" clId="{8E4FCA65-594D-4AA3-A17D-B2D9BBD6D361}" dt="2023-02-06T14:27:18.115" v="25"/>
          <pc:sldLayoutMkLst>
            <pc:docMk/>
            <pc:sldMasterMk cId="0" sldId="2147483648"/>
            <pc:sldLayoutMk cId="605707346" sldId="2147485760"/>
          </pc:sldLayoutMkLst>
          <pc:spChg chg="mod">
            <ac:chgData name="Alfred Asterjadhi" userId="39de57b9-85c0-4fd1-aaac-8ca2b6560ad0" providerId="ADAL" clId="{8E4FCA65-594D-4AA3-A17D-B2D9BBD6D361}" dt="2023-02-06T14:27:18.115" v="25"/>
            <ac:spMkLst>
              <pc:docMk/>
              <pc:sldMasterMk cId="0" sldId="2147483648"/>
              <pc:sldLayoutMk cId="605707346" sldId="2147485760"/>
              <ac:spMk id="4" creationId="{06CFF25A-AE5D-4878-BC4A-E0F2E0863D11}"/>
            </ac:spMkLst>
          </pc:spChg>
        </pc:sldLayoutChg>
        <pc:sldLayoutChg chg="modSp mod">
          <pc:chgData name="Alfred Asterjadhi" userId="39de57b9-85c0-4fd1-aaac-8ca2b6560ad0" providerId="ADAL" clId="{8E4FCA65-594D-4AA3-A17D-B2D9BBD6D361}" dt="2023-02-06T14:27:20.164" v="26"/>
          <pc:sldLayoutMkLst>
            <pc:docMk/>
            <pc:sldMasterMk cId="0" sldId="2147483648"/>
            <pc:sldLayoutMk cId="262605221" sldId="2147485761"/>
          </pc:sldLayoutMkLst>
          <pc:spChg chg="mod">
            <ac:chgData name="Alfred Asterjadhi" userId="39de57b9-85c0-4fd1-aaac-8ca2b6560ad0" providerId="ADAL" clId="{8E4FCA65-594D-4AA3-A17D-B2D9BBD6D361}" dt="2023-02-06T14:27:20.164" v="26"/>
            <ac:spMkLst>
              <pc:docMk/>
              <pc:sldMasterMk cId="0" sldId="2147483648"/>
              <pc:sldLayoutMk cId="262605221" sldId="2147485761"/>
              <ac:spMk id="4" creationId="{1346AB4A-F2D2-4CAE-A247-7BBB1DA6E2B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2023</a:t>
            </a:r>
            <a:endParaRPr lang="en-GB" altLang="en-US"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 xmlns:a16="http://schemas.microsoft.com/office/drawing/2014/main" id="{654A75B2-D015-133F-F99A-361A78F48447}"/>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 xmlns:a16="http://schemas.microsoft.com/office/drawing/2014/main" id="{C7E8566B-A504-B0A7-AE15-EAC981571CE8}"/>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dirty="0"/>
              <a:t>February 2023</a:t>
            </a:r>
            <a:endParaRPr lang="en-GB" altLang="en-US"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 xmlns:a16="http://schemas.microsoft.com/office/drawing/2014/main" id="{F64917E5-2694-35C2-56FD-CD52CE524833}"/>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1515479" cy="276999"/>
          </a:xfrm>
        </p:spPr>
        <p:txBody>
          <a:bodyPr/>
          <a:lstStyle>
            <a:lvl1pPr>
              <a:defRPr/>
            </a:lvl1pPr>
          </a:lstStyle>
          <a:p>
            <a:pPr>
              <a:defRPr/>
            </a:pPr>
            <a:r>
              <a:rPr lang="en-US" altLang="en-US" dirty="0"/>
              <a:t>December 2022</a:t>
            </a:r>
            <a:endParaRPr lang="en-GB" altLang="en-US"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5">
            <a:extLst>
              <a:ext uri="{FF2B5EF4-FFF2-40B4-BE49-F238E27FC236}">
                <a16:creationId xmlns="" xmlns:a16="http://schemas.microsoft.com/office/drawing/2014/main" id="{E1A6529A-8AC3-EEC3-0167-6CE2F8BF8AAC}"/>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5">
            <a:extLst>
              <a:ext uri="{FF2B5EF4-FFF2-40B4-BE49-F238E27FC236}">
                <a16:creationId xmlns="" xmlns:a16="http://schemas.microsoft.com/office/drawing/2014/main" id="{A23ABC5C-8736-C85F-9FB5-695A520E3EB5}"/>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0" name="Rectangle 5">
            <a:extLst>
              <a:ext uri="{FF2B5EF4-FFF2-40B4-BE49-F238E27FC236}">
                <a16:creationId xmlns="" xmlns:a16="http://schemas.microsoft.com/office/drawing/2014/main" id="{6BB7A2AE-4F3F-EF2F-22A9-7C2EB303F944}"/>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Footer Placeholder 5">
            <a:extLst>
              <a:ext uri="{FF2B5EF4-FFF2-40B4-BE49-F238E27FC236}">
                <a16:creationId xmlns="" xmlns:a16="http://schemas.microsoft.com/office/drawing/2014/main" id="{A13B580F-0D41-5B48-D1AA-F85E20BCFD4F}"/>
              </a:ext>
            </a:extLst>
          </p:cNvPr>
          <p:cNvSpPr>
            <a:spLocks noGrp="1" noChangeArrowheads="1"/>
          </p:cNvSpPr>
          <p:nvPr>
            <p:ph type="ftr" sz="quarter" idx="11"/>
          </p:nvPr>
        </p:nvSpPr>
        <p:spPr>
          <a:xfrm>
            <a:off x="5574714" y="6475413"/>
            <a:ext cx="3245758"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 xmlns:a16="http://schemas.microsoft.com/office/drawing/2014/main" id="{486B718A-BF64-5278-43D9-982E2E752CE8}"/>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 xmlns:a16="http://schemas.microsoft.com/office/drawing/2014/main" id="{92C26CB9-1F5C-A28E-48A1-A8014EA3B224}"/>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a:t>December 2022</a:t>
            </a:r>
            <a:endParaRPr lang="en-GB" altLang="en-US" dirty="0"/>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 xmlns:a16="http://schemas.microsoft.com/office/drawing/2014/main" id="{66434191-726F-0714-96CB-CFCE7C27F0CD}"/>
              </a:ext>
            </a:extLst>
          </p:cNvPr>
          <p:cNvSpPr>
            <a:spLocks noGrp="1" noChangeArrowheads="1"/>
          </p:cNvSpPr>
          <p:nvPr>
            <p:ph type="ftr" sz="quarter" idx="11"/>
          </p:nvPr>
        </p:nvSpPr>
        <p:spPr>
          <a:xfrm>
            <a:off x="5574714" y="6475413"/>
            <a:ext cx="3173750" cy="184666"/>
          </a:xfrm>
          <a:prstGeom prst="rect">
            <a:avLst/>
          </a:prstGeom>
        </p:spPr>
        <p:txBody>
          <a:bodyPr/>
          <a:lstStyle>
            <a:lvl1pPr>
              <a:defRPr/>
            </a:lvl1pPr>
          </a:lstStyle>
          <a:p>
            <a:pPr>
              <a:defRPr/>
            </a:pPr>
            <a:r>
              <a:rPr lang="en-GB" altLang="zh-CN" dirty="0" err="1" smtClean="0"/>
              <a:t>Guogang</a:t>
            </a:r>
            <a:r>
              <a:rPr lang="en-GB" altLang="zh-CN" dirty="0" smtClean="0"/>
              <a:t> Huang, Huawei Technologies Inc.</a:t>
            </a:r>
            <a:endParaRPr lang="en-GB" altLang="zh-CN"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2023</a:t>
            </a:r>
            <a:endParaRPr lang="en-GB" altLang="en-US"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802.11-23/</a:t>
            </a:r>
            <a:r>
              <a:rPr lang="en-US" altLang="zh-CN" sz="1800" b="1" kern="1200" dirty="0" smtClean="0">
                <a:solidFill>
                  <a:schemeClr val="tx1"/>
                </a:solidFill>
                <a:latin typeface="Times New Roman" panose="02020603050405020304" pitchFamily="18" charset="0"/>
                <a:ea typeface="+mn-ea"/>
                <a:cs typeface="+mn-cs"/>
              </a:rPr>
              <a:t>0225</a:t>
            </a:r>
            <a:r>
              <a:rPr lang="en-GB" altLang="en-US" sz="1800" b="1" kern="1200" dirty="0" smtClean="0">
                <a:solidFill>
                  <a:schemeClr val="tx1"/>
                </a:solidFill>
                <a:latin typeface="Times New Roman" panose="02020603050405020304" pitchFamily="18" charset="0"/>
                <a:ea typeface="+mn-ea"/>
                <a:cs typeface="+mn-cs"/>
              </a:rPr>
              <a:t>r</a:t>
            </a:r>
            <a:r>
              <a:rPr lang="en-GB" altLang="en-US" sz="1800" b="1" dirty="0" smtClean="0"/>
              <a:t>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 xmlns:a16="http://schemas.microsoft.com/office/drawing/2014/main" id="{97A672E9-0B6E-BA67-CFFA-0C207F6BED4A}"/>
              </a:ext>
            </a:extLst>
          </p:cNvPr>
          <p:cNvSpPr>
            <a:spLocks noGrp="1" noChangeArrowheads="1"/>
          </p:cNvSpPr>
          <p:nvPr>
            <p:ph type="ftr" sz="quarter" idx="3"/>
          </p:nvPr>
        </p:nvSpPr>
        <p:spPr>
          <a:xfrm>
            <a:off x="5574714" y="6475413"/>
            <a:ext cx="3245758" cy="184666"/>
          </a:xfrm>
          <a:prstGeom prst="rect">
            <a:avLst/>
          </a:prstGeom>
        </p:spPr>
        <p:txBody>
          <a:bodyPr/>
          <a:lstStyle>
            <a:lvl1pPr>
              <a:defRPr/>
            </a:lvl1pPr>
          </a:lstStyle>
          <a:p>
            <a:pPr>
              <a:defRPr/>
            </a:pPr>
            <a:r>
              <a:rPr lang="en-GB" dirty="0" err="1" smtClean="0"/>
              <a:t>Guogang</a:t>
            </a:r>
            <a:r>
              <a:rPr lang="en-GB" dirty="0" smtClean="0"/>
              <a:t> Huang, Huawei Technologies Inc.</a:t>
            </a:r>
            <a:endParaRPr lang="en-GB" dirty="0"/>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799" y="691844"/>
            <a:ext cx="7772400" cy="1470025"/>
          </a:xfrm>
        </p:spPr>
        <p:txBody>
          <a:bodyPr/>
          <a:lstStyle/>
          <a:p>
            <a:r>
              <a:rPr lang="en-GB" altLang="en-US" dirty="0"/>
              <a:t>Considering Unscheduled AP Power Save</a:t>
            </a:r>
            <a:endParaRPr lang="zh-CN" altLang="en-US" dirty="0"/>
          </a:p>
        </p:txBody>
      </p:sp>
      <p:sp>
        <p:nvSpPr>
          <p:cNvPr id="4" name="灯片编号占位符 3"/>
          <p:cNvSpPr>
            <a:spLocks noGrp="1"/>
          </p:cNvSpPr>
          <p:nvPr>
            <p:ph type="sldNum" sz="quarter" idx="12"/>
          </p:nvPr>
        </p:nvSpPr>
        <p:spPr/>
        <p:txBody>
          <a:bodyPr/>
          <a:lstStyle/>
          <a:p>
            <a:pPr>
              <a:defRPr/>
            </a:pPr>
            <a:r>
              <a:rPr lang="en-GB" altLang="en-US" smtClean="0"/>
              <a:t>Slide </a:t>
            </a:r>
            <a:fld id="{54724FB4-94AE-4750-B841-108DEBC86DEF}" type="slidenum">
              <a:rPr lang="en-GB" altLang="en-US" smtClean="0"/>
              <a:pPr>
                <a:defRPr/>
              </a:pPr>
              <a:t>1</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
        <p:nvSpPr>
          <p:cNvPr id="6" name="Rectangle 4">
            <a:extLst>
              <a:ext uri="{FF2B5EF4-FFF2-40B4-BE49-F238E27FC236}">
                <a16:creationId xmlns="" xmlns:a16="http://schemas.microsoft.com/office/drawing/2014/main" id="{AAB4AADD-B9F4-45B4-B9D2-5B5E3506EF55}"/>
              </a:ext>
            </a:extLst>
          </p:cNvPr>
          <p:cNvSpPr txBox="1">
            <a:spLocks noChangeArrowheads="1"/>
          </p:cNvSpPr>
          <p:nvPr/>
        </p:nvSpPr>
        <p:spPr bwMode="auto">
          <a:xfrm>
            <a:off x="685799" y="23896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smtClean="0"/>
              <a:t>Date:</a:t>
            </a:r>
            <a:r>
              <a:rPr lang="en-GB" altLang="en-US" sz="2000" b="0" kern="0" dirty="0" smtClean="0"/>
              <a:t> 2023-02-13</a:t>
            </a:r>
            <a:endParaRPr lang="en-GB" altLang="en-US" sz="2000" b="0" kern="0" dirty="0"/>
          </a:p>
        </p:txBody>
      </p:sp>
      <p:sp>
        <p:nvSpPr>
          <p:cNvPr id="7"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553963" y="3132001"/>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8" name="Table 5"/>
          <p:cNvGraphicFramePr>
            <a:graphicFrameLocks noGrp="1"/>
          </p:cNvGraphicFramePr>
          <p:nvPr>
            <p:extLst>
              <p:ext uri="{D42A27DB-BD31-4B8C-83A1-F6EECF244321}">
                <p14:modId xmlns:p14="http://schemas.microsoft.com/office/powerpoint/2010/main" val="3439369730"/>
              </p:ext>
            </p:extLst>
          </p:nvPr>
        </p:nvGraphicFramePr>
        <p:xfrm>
          <a:off x="755576" y="3861048"/>
          <a:ext cx="7772401" cy="1820868"/>
        </p:xfrm>
        <a:graphic>
          <a:graphicData uri="http://schemas.openxmlformats.org/drawingml/2006/table">
            <a:tbl>
              <a:tblPr/>
              <a:tblGrid>
                <a:gridCol w="1801416">
                  <a:extLst>
                    <a:ext uri="{9D8B030D-6E8A-4147-A177-3AD203B41FA5}">
                      <a16:colId xmlns="" xmlns:a16="http://schemas.microsoft.com/office/drawing/2014/main" val="20000"/>
                    </a:ext>
                  </a:extLst>
                </a:gridCol>
                <a:gridCol w="1265039">
                  <a:extLst>
                    <a:ext uri="{9D8B030D-6E8A-4147-A177-3AD203B41FA5}">
                      <a16:colId xmlns="" xmlns:a16="http://schemas.microsoft.com/office/drawing/2014/main" val="20001"/>
                    </a:ext>
                  </a:extLst>
                </a:gridCol>
                <a:gridCol w="1720453">
                  <a:extLst>
                    <a:ext uri="{9D8B030D-6E8A-4147-A177-3AD203B41FA5}">
                      <a16:colId xmlns="" xmlns:a16="http://schemas.microsoft.com/office/drawing/2014/main" val="20002"/>
                    </a:ext>
                  </a:extLst>
                </a:gridCol>
                <a:gridCol w="961430">
                  <a:extLst>
                    <a:ext uri="{9D8B030D-6E8A-4147-A177-3AD203B41FA5}">
                      <a16:colId xmlns="" xmlns:a16="http://schemas.microsoft.com/office/drawing/2014/main" val="20003"/>
                    </a:ext>
                  </a:extLst>
                </a:gridCol>
                <a:gridCol w="2024063">
                  <a:extLst>
                    <a:ext uri="{9D8B030D-6E8A-4147-A177-3AD203B41FA5}">
                      <a16:colId xmlns=""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err="1" smtClean="0">
                          <a:effectLst/>
                          <a:latin typeface="+mn-lt"/>
                          <a:ea typeface="Times New Roman"/>
                        </a:rPr>
                        <a:t>Guogang</a:t>
                      </a:r>
                      <a:r>
                        <a:rPr lang="en-US" sz="1400" dirty="0" smtClean="0">
                          <a:effectLst/>
                          <a:latin typeface="+mn-lt"/>
                          <a:ea typeface="Times New Roman"/>
                        </a:rPr>
                        <a:t> Huang</a:t>
                      </a:r>
                      <a:endParaRPr lang="en-US" sz="14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algn="ctr">
                        <a:spcBef>
                          <a:spcPts val="0"/>
                        </a:spcBef>
                        <a:spcAft>
                          <a:spcPts val="0"/>
                        </a:spcAft>
                      </a:pPr>
                      <a:r>
                        <a:rPr lang="en-US" sz="1400" dirty="0" smtClean="0">
                          <a:effectLst/>
                          <a:latin typeface="Times New Roman"/>
                          <a:ea typeface="Times New Roman"/>
                        </a:rPr>
                        <a:t>Huawei</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smtClean="0">
                          <a:effectLst/>
                          <a:latin typeface="Times New Roman"/>
                          <a:ea typeface="Times New Roman"/>
                        </a:rPr>
                        <a:t>huangguogang1@huawei.com</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303478">
                <a:tc>
                  <a:txBody>
                    <a:bodyPr/>
                    <a:lstStyle/>
                    <a:p>
                      <a:pPr marL="0" marR="0" algn="ctr">
                        <a:spcBef>
                          <a:spcPts val="0"/>
                        </a:spcBef>
                        <a:spcAft>
                          <a:spcPts val="0"/>
                        </a:spcAft>
                      </a:pPr>
                      <a:r>
                        <a:rPr lang="en-US" sz="1200" dirty="0" smtClean="0">
                          <a:effectLst/>
                          <a:latin typeface="Times New Roman"/>
                          <a:ea typeface="Times New Roman"/>
                        </a:rPr>
                        <a:t>Yuchen Guo</a:t>
                      </a: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303478">
                <a:tc>
                  <a:txBody>
                    <a:bodyPr/>
                    <a:lstStyle/>
                    <a:p>
                      <a:pPr marL="0" marR="0" algn="ctr">
                        <a:spcBef>
                          <a:spcPts val="0"/>
                        </a:spcBef>
                        <a:spcAft>
                          <a:spcPts val="0"/>
                        </a:spcAft>
                      </a:pPr>
                      <a:r>
                        <a:rPr lang="en-US" sz="1200" dirty="0" err="1" smtClean="0">
                          <a:effectLst/>
                          <a:latin typeface="Times New Roman"/>
                          <a:ea typeface="Times New Roman"/>
                        </a:rPr>
                        <a:t>Yunbo</a:t>
                      </a:r>
                      <a:r>
                        <a:rPr lang="en-US" sz="1200" dirty="0" smtClean="0">
                          <a:effectLst/>
                          <a:latin typeface="Times New Roman"/>
                          <a:ea typeface="Times New Roman"/>
                        </a:rPr>
                        <a:t> Li</a:t>
                      </a: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303478">
                <a:tc>
                  <a:txBody>
                    <a:bodyPr/>
                    <a:lstStyle/>
                    <a:p>
                      <a:pPr marL="0" marR="0" algn="ctr" defTabSz="914400" rtl="0" eaLnBrk="1" latinLnBrk="0" hangingPunct="1">
                        <a:spcBef>
                          <a:spcPts val="0"/>
                        </a:spcBef>
                        <a:spcAft>
                          <a:spcPts val="0"/>
                        </a:spcAft>
                      </a:pPr>
                      <a:r>
                        <a:rPr lang="en-US" sz="1200" kern="1200" dirty="0" err="1" smtClean="0">
                          <a:solidFill>
                            <a:schemeClr val="tx1"/>
                          </a:solidFill>
                          <a:effectLst/>
                          <a:latin typeface="Times New Roman"/>
                          <a:ea typeface="Times New Roman"/>
                          <a:cs typeface="+mn-cs"/>
                        </a:rPr>
                        <a:t>Yousi</a:t>
                      </a:r>
                      <a:r>
                        <a:rPr lang="en-US" sz="1200" kern="1200" dirty="0" smtClean="0">
                          <a:solidFill>
                            <a:schemeClr val="tx1"/>
                          </a:solidFill>
                          <a:effectLst/>
                          <a:latin typeface="Times New Roman"/>
                          <a:ea typeface="Times New Roman"/>
                          <a:cs typeface="+mn-cs"/>
                        </a:rPr>
                        <a:t> Lin</a:t>
                      </a:r>
                      <a:endParaRPr lang="en-US" sz="12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478">
                <a:tc>
                  <a:txBody>
                    <a:bodyPr/>
                    <a:lstStyle/>
                    <a:p>
                      <a:pPr marL="0" marR="0" algn="ctr" defTabSz="914400" rtl="0" eaLnBrk="1" latinLnBrk="0" hangingPunct="1">
                        <a:spcBef>
                          <a:spcPts val="0"/>
                        </a:spcBef>
                        <a:spcAft>
                          <a:spcPts val="0"/>
                        </a:spcAft>
                      </a:pPr>
                      <a:r>
                        <a:rPr lang="en-US" sz="1200" kern="1200" dirty="0" smtClean="0">
                          <a:solidFill>
                            <a:schemeClr val="tx1"/>
                          </a:solidFill>
                          <a:effectLst/>
                          <a:latin typeface="Times New Roman"/>
                          <a:ea typeface="Times New Roman"/>
                          <a:cs typeface="+mn-cs"/>
                        </a:rPr>
                        <a:t>Ming Gan</a:t>
                      </a:r>
                      <a:endParaRPr lang="en-US" sz="12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53765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3" name="内容占位符 2"/>
          <p:cNvSpPr>
            <a:spLocks noGrp="1"/>
          </p:cNvSpPr>
          <p:nvPr>
            <p:ph idx="1"/>
          </p:nvPr>
        </p:nvSpPr>
        <p:spPr/>
        <p:txBody>
          <a:bodyPr/>
          <a:lstStyle/>
          <a:p>
            <a:r>
              <a:rPr lang="en-US" altLang="zh-CN" sz="1800" dirty="0" smtClean="0"/>
              <a:t>The AP MLD power saving has been discussed in UHR SG due to the following factors [1]</a:t>
            </a:r>
          </a:p>
          <a:p>
            <a:pPr lvl="1"/>
            <a:r>
              <a:rPr lang="en-US" altLang="zh-CN" sz="1600" dirty="0"/>
              <a:t>Power consumption increases with the number of links/APs</a:t>
            </a:r>
          </a:p>
          <a:p>
            <a:pPr lvl="1"/>
            <a:r>
              <a:rPr lang="en-US" altLang="zh-CN" sz="1600" dirty="0" smtClean="0"/>
              <a:t>Operators </a:t>
            </a:r>
            <a:r>
              <a:rPr lang="en-US" altLang="zh-CN" sz="1600" dirty="0"/>
              <a:t>are committed to be net 0 carbon by 2040</a:t>
            </a:r>
          </a:p>
          <a:p>
            <a:pPr lvl="1"/>
            <a:r>
              <a:rPr lang="en-US" altLang="zh-CN" sz="1600" dirty="0" smtClean="0"/>
              <a:t>Customers </a:t>
            </a:r>
            <a:r>
              <a:rPr lang="en-US" altLang="zh-CN" sz="1600" dirty="0"/>
              <a:t>are concerned about their devices power consumption (both on </a:t>
            </a:r>
            <a:r>
              <a:rPr lang="en-US" altLang="zh-CN" sz="1600" dirty="0" smtClean="0"/>
              <a:t>health </a:t>
            </a:r>
            <a:r>
              <a:rPr lang="en-US" altLang="zh-CN" sz="1600" dirty="0"/>
              <a:t>and economical point of view</a:t>
            </a:r>
            <a:r>
              <a:rPr lang="en-US" altLang="zh-CN" sz="1600" dirty="0" smtClean="0"/>
              <a:t>)</a:t>
            </a:r>
          </a:p>
          <a:p>
            <a:pPr lvl="1"/>
            <a:endParaRPr lang="en-US" altLang="zh-CN" sz="1600" dirty="0"/>
          </a:p>
          <a:p>
            <a:r>
              <a:rPr lang="en-US" altLang="zh-CN" sz="1800" dirty="0" smtClean="0"/>
              <a:t>We believe the AP MLD power save can be well supported by exploiting the multi-link operation (MLO).  </a:t>
            </a:r>
          </a:p>
          <a:p>
            <a:endParaRPr lang="en-US" altLang="zh-CN" sz="1800" dirty="0" smtClean="0"/>
          </a:p>
          <a:p>
            <a:r>
              <a:rPr lang="en-US" altLang="zh-CN" sz="1800" dirty="0" smtClean="0"/>
              <a:t>In this presentation, we further present an unscheduled AP power save solution. </a:t>
            </a:r>
            <a:endParaRPr lang="zh-CN" altLang="en-US" dirty="0"/>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3782817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a:t>
            </a:r>
            <a:r>
              <a:rPr lang="zh-CN" altLang="en-US" dirty="0" smtClean="0"/>
              <a:t>：</a:t>
            </a:r>
            <a:r>
              <a:rPr lang="en-US" altLang="zh-CN" dirty="0" smtClean="0"/>
              <a:t>AP Power Management</a:t>
            </a:r>
            <a:endParaRPr lang="zh-CN" altLang="en-US" dirty="0"/>
          </a:p>
        </p:txBody>
      </p:sp>
      <p:sp>
        <p:nvSpPr>
          <p:cNvPr id="3" name="内容占位符 2"/>
          <p:cNvSpPr>
            <a:spLocks noGrp="1"/>
          </p:cNvSpPr>
          <p:nvPr>
            <p:ph idx="1"/>
          </p:nvPr>
        </p:nvSpPr>
        <p:spPr>
          <a:xfrm>
            <a:off x="685800" y="1864338"/>
            <a:ext cx="8208267" cy="4486275"/>
          </a:xfrm>
        </p:spPr>
        <p:txBody>
          <a:bodyPr/>
          <a:lstStyle/>
          <a:p>
            <a:r>
              <a:rPr lang="en-US" altLang="zh-CN" sz="2000" dirty="0"/>
              <a:t>Scheduled AP power save</a:t>
            </a:r>
          </a:p>
          <a:p>
            <a:pPr lvl="1"/>
            <a:r>
              <a:rPr lang="en-US" altLang="zh-CN" sz="1600" dirty="0"/>
              <a:t>Link Disablement defined in 11be</a:t>
            </a:r>
          </a:p>
          <a:p>
            <a:pPr lvl="1"/>
            <a:r>
              <a:rPr lang="en-US" altLang="zh-CN" sz="1600" dirty="0"/>
              <a:t>TWT</a:t>
            </a:r>
          </a:p>
          <a:p>
            <a:pPr lvl="2"/>
            <a:r>
              <a:rPr lang="en-US" altLang="zh-CN" sz="1600" dirty="0"/>
              <a:t>When the AP set the Responder PM Mode subfield to 1, then the AP might not be available outside TWT SPs</a:t>
            </a:r>
            <a:r>
              <a:rPr lang="en-US" altLang="zh-CN" dirty="0" smtClean="0"/>
              <a:t>.</a:t>
            </a:r>
          </a:p>
          <a:p>
            <a:pPr lvl="1"/>
            <a:r>
              <a:rPr lang="en-US" altLang="zh-CN" sz="1600" dirty="0"/>
              <a:t>Cons. These scheduled power save mechanisms cannot well address the non-AP </a:t>
            </a:r>
            <a:r>
              <a:rPr lang="en-US" altLang="zh-CN" sz="1600" dirty="0"/>
              <a:t>MLD’s traffic requirement </a:t>
            </a:r>
            <a:r>
              <a:rPr lang="en-US" altLang="zh-CN" sz="1600" dirty="0"/>
              <a:t>especially for non-periodic traffic. </a:t>
            </a:r>
          </a:p>
          <a:p>
            <a:endParaRPr lang="en-US" altLang="zh-CN" sz="2000" dirty="0" smtClean="0"/>
          </a:p>
          <a:p>
            <a:r>
              <a:rPr lang="en-US" altLang="zh-CN" sz="2000" dirty="0" smtClean="0"/>
              <a:t>Similar </a:t>
            </a:r>
            <a:r>
              <a:rPr lang="en-US" altLang="zh-CN" sz="2000" dirty="0" smtClean="0"/>
              <a:t>to the current power save of both the STA and S1G AP, the author in [2] defines the AP power management mode as</a:t>
            </a:r>
            <a:endParaRPr lang="en-US" altLang="zh-CN" sz="2000" dirty="0"/>
          </a:p>
          <a:p>
            <a:pPr lvl="1"/>
            <a:r>
              <a:rPr lang="en-US" altLang="zh-CN" sz="1800" dirty="0"/>
              <a:t>Active mode</a:t>
            </a:r>
          </a:p>
          <a:p>
            <a:pPr lvl="1"/>
            <a:r>
              <a:rPr lang="en-US" altLang="zh-CN" sz="1800" dirty="0"/>
              <a:t>Power Save mode</a:t>
            </a:r>
          </a:p>
          <a:p>
            <a:pPr lvl="2"/>
            <a:r>
              <a:rPr lang="en-US" altLang="zh-CN" sz="1600" dirty="0"/>
              <a:t>Doze state</a:t>
            </a:r>
          </a:p>
          <a:p>
            <a:pPr lvl="2"/>
            <a:r>
              <a:rPr lang="en-US" altLang="zh-CN" sz="1600" dirty="0"/>
              <a:t>Awake </a:t>
            </a:r>
            <a:r>
              <a:rPr lang="en-US" altLang="zh-CN" sz="1600" dirty="0" smtClean="0"/>
              <a:t>state</a:t>
            </a:r>
          </a:p>
          <a:p>
            <a:endParaRPr lang="en-US" altLang="zh-CN" dirty="0" smtClean="0"/>
          </a:p>
          <a:p>
            <a:pPr lvl="1"/>
            <a:endParaRPr lang="en-US" altLang="zh-CN" dirty="0"/>
          </a:p>
          <a:p>
            <a:endParaRPr lang="zh-CN" altLang="en-US" dirty="0"/>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2069183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Unscheduled AP MLD Power Save</a:t>
            </a:r>
            <a:endParaRPr lang="zh-CN" altLang="en-US" dirty="0"/>
          </a:p>
        </p:txBody>
      </p:sp>
      <p:sp>
        <p:nvSpPr>
          <p:cNvPr id="3" name="内容占位符 2"/>
          <p:cNvSpPr>
            <a:spLocks noGrp="1"/>
          </p:cNvSpPr>
          <p:nvPr>
            <p:ph idx="1"/>
          </p:nvPr>
        </p:nvSpPr>
        <p:spPr>
          <a:xfrm>
            <a:off x="723900" y="1988841"/>
            <a:ext cx="7772400" cy="4320480"/>
          </a:xfrm>
        </p:spPr>
        <p:txBody>
          <a:bodyPr/>
          <a:lstStyle/>
          <a:p>
            <a:r>
              <a:rPr lang="en-US" altLang="zh-CN" sz="2000" dirty="0" smtClean="0"/>
              <a:t>In order to save AP MLD power, the simplest way is to have only one link operating in the active mode and other links operating in the PS mode if the traffic load is low.</a:t>
            </a:r>
            <a:endParaRPr lang="en-US" altLang="zh-CN" dirty="0" smtClean="0"/>
          </a:p>
          <a:p>
            <a:pPr lvl="1"/>
            <a:r>
              <a:rPr lang="en-US" altLang="zh-CN" dirty="0" smtClean="0"/>
              <a:t>All APs affiliated with the AP MLD shall announce the change on the AP power management mode in advance</a:t>
            </a:r>
          </a:p>
          <a:p>
            <a:pPr lvl="1"/>
            <a:r>
              <a:rPr lang="en-US" altLang="zh-CN" dirty="0" smtClean="0"/>
              <a:t>No need to send Beacon frame if an AP affiliated with </a:t>
            </a:r>
            <a:r>
              <a:rPr lang="en-US" altLang="zh-CN" dirty="0" smtClean="0"/>
              <a:t>an </a:t>
            </a:r>
            <a:r>
              <a:rPr lang="en-US" altLang="zh-CN" dirty="0" smtClean="0"/>
              <a:t>UHR AP MLD is in PS mode</a:t>
            </a:r>
          </a:p>
          <a:p>
            <a:endParaRPr lang="en-US" altLang="zh-CN" sz="2000" dirty="0" smtClean="0"/>
          </a:p>
          <a:p>
            <a:r>
              <a:rPr lang="en-US" altLang="zh-CN" sz="2000" dirty="0" smtClean="0"/>
              <a:t>The ‘active’ link can address the follow potential issues [2]</a:t>
            </a:r>
          </a:p>
          <a:p>
            <a:pPr lvl="1"/>
            <a:r>
              <a:rPr lang="en-US" altLang="zh-CN" dirty="0"/>
              <a:t>Provide </a:t>
            </a:r>
            <a:r>
              <a:rPr lang="en-US" altLang="zh-CN" dirty="0" smtClean="0"/>
              <a:t>access service </a:t>
            </a:r>
            <a:r>
              <a:rPr lang="en-US" altLang="zh-CN" dirty="0"/>
              <a:t>to the pre-EHT STA </a:t>
            </a:r>
            <a:endParaRPr lang="en-US" altLang="zh-CN" dirty="0" smtClean="0"/>
          </a:p>
          <a:p>
            <a:pPr lvl="1"/>
            <a:r>
              <a:rPr lang="en-US" altLang="zh-CN" dirty="0" smtClean="0"/>
              <a:t>Provide Discovery</a:t>
            </a:r>
            <a:r>
              <a:rPr lang="en-US" altLang="zh-CN" dirty="0"/>
              <a:t>, Active Probing, Association </a:t>
            </a:r>
            <a:r>
              <a:rPr lang="en-US" altLang="zh-CN" dirty="0" smtClean="0"/>
              <a:t>to </a:t>
            </a:r>
            <a:r>
              <a:rPr lang="en-US" altLang="zh-CN" dirty="0"/>
              <a:t>EHT/UHR </a:t>
            </a:r>
            <a:r>
              <a:rPr lang="en-US" altLang="zh-CN" dirty="0" smtClean="0"/>
              <a:t>non-AP MLD </a:t>
            </a:r>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34004111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Unscheduled AP MLD Power </a:t>
            </a:r>
            <a:r>
              <a:rPr lang="en-US" altLang="zh-CN" dirty="0" smtClean="0"/>
              <a:t>save (Cont.)</a:t>
            </a:r>
            <a:endParaRPr lang="zh-CN" altLang="en-US" dirty="0"/>
          </a:p>
        </p:txBody>
      </p:sp>
      <p:sp>
        <p:nvSpPr>
          <p:cNvPr id="3" name="内容占位符 2"/>
          <p:cNvSpPr>
            <a:spLocks noGrp="1"/>
          </p:cNvSpPr>
          <p:nvPr>
            <p:ph idx="1"/>
          </p:nvPr>
        </p:nvSpPr>
        <p:spPr/>
        <p:txBody>
          <a:bodyPr/>
          <a:lstStyle/>
          <a:p>
            <a:pPr algn="just"/>
            <a:r>
              <a:rPr lang="en-US" altLang="zh-CN" sz="2000" dirty="0" smtClean="0"/>
              <a:t>Once high </a:t>
            </a:r>
            <a:r>
              <a:rPr lang="en-US" altLang="zh-CN" sz="2000" dirty="0"/>
              <a:t>throughput is needed, a non-AP MLD can send a request through the ‘active’ link to wake up one or more affiliated APs in the PS mode with the doze state</a:t>
            </a:r>
            <a:endParaRPr lang="zh-CN" altLang="en-US" sz="2000" dirty="0"/>
          </a:p>
          <a:p>
            <a:pPr algn="just"/>
            <a:r>
              <a:rPr lang="en-US" altLang="zh-CN" sz="2000" dirty="0" smtClean="0"/>
              <a:t>An affiliated AP in PS mode with the doze state shall enter the awake state after receiving a wakeup request for frame exchange</a:t>
            </a:r>
          </a:p>
          <a:p>
            <a:pPr algn="just"/>
            <a:endParaRPr lang="en-US" altLang="zh-CN" sz="2000" dirty="0" smtClean="0"/>
          </a:p>
          <a:p>
            <a:pPr algn="just"/>
            <a:r>
              <a:rPr lang="en-US" altLang="zh-CN" sz="2000" dirty="0" smtClean="0"/>
              <a:t>The affiliated AP in PS mode with the awake state can switch back to the doze state if either of the following conditions is met</a:t>
            </a:r>
          </a:p>
          <a:p>
            <a:pPr lvl="1" algn="just"/>
            <a:r>
              <a:rPr lang="en-US" altLang="zh-CN" sz="1800" dirty="0" smtClean="0"/>
              <a:t>There is no STA who operates on this link and sets the More Data subfield of the latest frame transmitted to 1</a:t>
            </a:r>
          </a:p>
          <a:p>
            <a:pPr lvl="1" algn="just"/>
            <a:r>
              <a:rPr lang="en-US" altLang="zh-CN" sz="1800" dirty="0" smtClean="0"/>
              <a:t>The channel is idle for a given time</a:t>
            </a:r>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122915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r>
              <a:rPr lang="en-US" altLang="zh-CN" dirty="0"/>
              <a:t>We have discussed </a:t>
            </a:r>
            <a:r>
              <a:rPr lang="en-US" altLang="zh-CN" dirty="0" smtClean="0"/>
              <a:t>an unscheduled AP MLD </a:t>
            </a:r>
            <a:r>
              <a:rPr lang="en-US" altLang="zh-CN" dirty="0"/>
              <a:t>power save </a:t>
            </a:r>
            <a:r>
              <a:rPr lang="en-US" altLang="zh-CN" dirty="0" smtClean="0"/>
              <a:t>scheme</a:t>
            </a:r>
          </a:p>
          <a:p>
            <a:pPr lvl="1"/>
            <a:r>
              <a:rPr lang="en-US" altLang="zh-CN" dirty="0"/>
              <a:t>Which can make a good trade-off between non-AP MLDs’ traffic requirement and AP MLD’s power consumption</a:t>
            </a:r>
          </a:p>
          <a:p>
            <a:pPr lvl="1"/>
            <a:endParaRPr lang="en-US" altLang="zh-CN" dirty="0" smtClean="0"/>
          </a:p>
          <a:p>
            <a:pPr lvl="1"/>
            <a:endParaRPr lang="en-US" altLang="zh-CN" dirty="0"/>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711289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IE" altLang="zh-CN" dirty="0">
                <a:solidFill>
                  <a:schemeClr val="tx1"/>
                </a:solidFill>
              </a:rPr>
              <a:t>References</a:t>
            </a:r>
            <a:r>
              <a:rPr lang="en-US" altLang="zh-CN" dirty="0">
                <a:solidFill>
                  <a:schemeClr val="tx1"/>
                </a:solidFill>
              </a:rPr>
              <a:t/>
            </a:r>
            <a:br>
              <a:rPr lang="en-US" altLang="zh-CN" dirty="0">
                <a:solidFill>
                  <a:schemeClr val="tx1"/>
                </a:solidFill>
              </a:rPr>
            </a:br>
            <a:endParaRPr lang="zh-CN" altLang="en-US" dirty="0"/>
          </a:p>
        </p:txBody>
      </p:sp>
      <p:sp>
        <p:nvSpPr>
          <p:cNvPr id="3" name="内容占位符 2"/>
          <p:cNvSpPr>
            <a:spLocks noGrp="1"/>
          </p:cNvSpPr>
          <p:nvPr>
            <p:ph idx="1"/>
          </p:nvPr>
        </p:nvSpPr>
        <p:spPr/>
        <p:txBody>
          <a:bodyPr/>
          <a:lstStyle/>
          <a:p>
            <a:pPr marL="0" indent="0">
              <a:buNone/>
            </a:pPr>
            <a:r>
              <a:rPr lang="en-US" altLang="zh-CN" sz="1600" b="0" dirty="0" smtClean="0"/>
              <a:t>[1] Alfred </a:t>
            </a:r>
            <a:r>
              <a:rPr lang="en-US" altLang="zh-CN" sz="1600" b="0" dirty="0"/>
              <a:t>Asterjadhi, et al. </a:t>
            </a:r>
            <a:r>
              <a:rPr lang="en-GB" altLang="en-US" sz="1600" b="0" dirty="0"/>
              <a:t>Considerations for enabling AP power save, DCN 11-23/10r0</a:t>
            </a:r>
            <a:endParaRPr lang="en-US" altLang="zh-CN" sz="1600" b="0" dirty="0"/>
          </a:p>
          <a:p>
            <a:pPr marL="0" indent="0">
              <a:buNone/>
            </a:pPr>
            <a:r>
              <a:rPr lang="en-US" altLang="zh-CN" sz="1600" b="0" dirty="0" smtClean="0"/>
              <a:t>[2] Liwen </a:t>
            </a:r>
            <a:r>
              <a:rPr lang="en-US" altLang="zh-CN" sz="1600" b="0" dirty="0"/>
              <a:t>Chu, et al. AP MLD Power Management, </a:t>
            </a:r>
            <a:r>
              <a:rPr lang="en-US" altLang="zh-CN" sz="1600" b="0" dirty="0" smtClean="0"/>
              <a:t>DCN 11-22/0015r0</a:t>
            </a:r>
            <a:endParaRPr lang="en-US" altLang="zh-CN" sz="1600" b="0" dirty="0"/>
          </a:p>
        </p:txBody>
      </p:sp>
      <p:sp>
        <p:nvSpPr>
          <p:cNvPr id="4" name="灯片编号占位符 3"/>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a:p>
        </p:txBody>
      </p:sp>
      <p:sp>
        <p:nvSpPr>
          <p:cNvPr id="5" name="页脚占位符 4"/>
          <p:cNvSpPr>
            <a:spLocks noGrp="1"/>
          </p:cNvSpPr>
          <p:nvPr>
            <p:ph type="ftr" sz="quarter" idx="11"/>
          </p:nvPr>
        </p:nvSpPr>
        <p:spPr/>
        <p:txBody>
          <a:bodyPr/>
          <a:lstStyle/>
          <a:p>
            <a:pPr>
              <a:defRPr/>
            </a:pPr>
            <a:r>
              <a:rPr lang="en-GB" altLang="zh-CN" smtClean="0"/>
              <a:t>Guogang Huang, Huawei Technologies Inc.</a:t>
            </a:r>
            <a:endParaRPr lang="en-GB" altLang="zh-CN" dirty="0"/>
          </a:p>
        </p:txBody>
      </p:sp>
    </p:spTree>
    <p:extLst>
      <p:ext uri="{BB962C8B-B14F-4D97-AF65-F5344CB8AC3E}">
        <p14:creationId xmlns:p14="http://schemas.microsoft.com/office/powerpoint/2010/main" val="42140959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90057</TotalTime>
  <Words>569</Words>
  <Application>Microsoft Office PowerPoint</Application>
  <PresentationFormat>全屏显示(4:3)</PresentationFormat>
  <Paragraphs>80</Paragraphs>
  <Slides>7</Slides>
  <Notes>0</Notes>
  <HiddenSlides>0</HiddenSlides>
  <MMClips>0</MMClips>
  <ScaleCrop>false</ScaleCrop>
  <HeadingPairs>
    <vt:vector size="6" baseType="variant">
      <vt:variant>
        <vt:lpstr>已用的字体</vt:lpstr>
      </vt:variant>
      <vt:variant>
        <vt:i4>1</vt:i4>
      </vt:variant>
      <vt:variant>
        <vt:lpstr>主题</vt:lpstr>
      </vt:variant>
      <vt:variant>
        <vt:i4>1</vt:i4>
      </vt:variant>
      <vt:variant>
        <vt:lpstr>幻灯片标题</vt:lpstr>
      </vt:variant>
      <vt:variant>
        <vt:i4>7</vt:i4>
      </vt:variant>
    </vt:vector>
  </HeadingPairs>
  <TitlesOfParts>
    <vt:vector size="9" baseType="lpstr">
      <vt:lpstr>Times New Roman</vt:lpstr>
      <vt:lpstr>802-11-Submission</vt:lpstr>
      <vt:lpstr>Considering Unscheduled AP Power Save</vt:lpstr>
      <vt:lpstr>Introduction</vt:lpstr>
      <vt:lpstr>Recap：AP Power Management</vt:lpstr>
      <vt:lpstr>Unscheduled AP MLD Power Save</vt:lpstr>
      <vt:lpstr>Unscheduled AP MLD Power save (Cont.)</vt:lpstr>
      <vt:lpstr>Conclusions</vt:lpstr>
      <vt:lpstr>References </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2867</cp:revision>
  <cp:lastPrinted>1998-02-10T13:28:06Z</cp:lastPrinted>
  <dcterms:created xsi:type="dcterms:W3CDTF">2004-12-02T14:01:45Z</dcterms:created>
  <dcterms:modified xsi:type="dcterms:W3CDTF">2023-03-08T09:28:38Z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(3)dLVsOh0zzQr6toUO19neVb5/3wjmCO6Y27V8p/Qiz90uo38IDYkRYEj0zSDh8lUzzOPUO7cY
rS916famzbz6N9wA9kOTeEsaJg4gn512Ylr3p06Rrr4gRDg2CGus4SzAgm/lWGORkTzrTQ+a
3TEXcBrUPMaUhhtCkI9A0+geqvmyrQmkobDYGQhIzSUX4PeWBTdhOF9J89zzk6XGPDffGT6Q
H6+Y+AN6eoxC0Ae2nn</vt:lpwstr>
  </property>
  <property fmtid="{D5CDD505-2E9C-101B-9397-08002B2CF9AE}" pid="10" name="_2015_ms_pID_7253431">
    <vt:lpwstr>W8C3/Ri+YIX9xcOLnmyahuphsiDJvrWDKjxrFWQoGlsq5lFZ80qB2D
UIqtDxdNOQTtNClpqrO8iru/AZL8V8ESIj4aWFCH1XWn+hHQnly+fw9JLrDy3LviEazIotUA
jtpQ2C93HEuwUbgB8DRRMLM6t1fJMaGA31sLxhafo1jfQUmbNivzExdNjVS2D0Qyfy3GLJpq
PbRgt0Jfbg9jgocHa+7Lx4IwkgbJCH3sYm1D</vt:lpwstr>
  </property>
  <property fmtid="{D5CDD505-2E9C-101B-9397-08002B2CF9AE}" pid="11" name="_2015_ms_pID_7253432">
    <vt:lpwstr>LELzTxYjyJr9R4N1rCLKY84=</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1676855691</vt:lpwstr>
  </property>
</Properties>
</file>