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6"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0" d="100"/>
          <a:sy n="110" d="100"/>
        </p:scale>
        <p:origin x="1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0224r3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2023-03-02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2,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(12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March Plenary meeting slots: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PM1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If needed, Wednesday AM2 is open</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 for Plenary session: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23/xxx – OTA MAC Change Proposal – Ansley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 submissions from Stephane – Thursday PM1</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 re-submission/updates from Po-Kai</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 submissions from Antonio</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 submission / text proposal from Phil H – Monday PM1</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Timeline discussion - Ansley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February 16,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Teleconferences remaining: March 2, 2023</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23/0166 – Mechanism for simultaneous scrambler seed changes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23/0167 – Obfuscate SSID of BPW AP</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23/0168 – Varying PMKID and SAE password ID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23/0223 – Simple entropy metric for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TGbi</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requirements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64014140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February/March Teleconferences 2023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March 2,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14410</TotalTime>
  <Words>2048</Words>
  <Application>Microsoft Office PowerPoint</Application>
  <PresentationFormat>On-screen Show (4:3)</PresentationFormat>
  <Paragraphs>194</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March 2, 2023 </vt:lpstr>
      <vt:lpstr>TGbi Agenda – February 16,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232</cp:revision>
  <dcterms:modified xsi:type="dcterms:W3CDTF">2023-03-02T15:22:20Z</dcterms:modified>
</cp:coreProperties>
</file>