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6"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0" d="100"/>
          <a:sy n="110" d="100"/>
        </p:scale>
        <p:origin x="1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02925C78-AA15-4E21-A468-CE4E6FA60BAD}"/>
    <pc:docChg chg="custSel modSld modMainMaster">
      <pc:chgData name="Ansley, Carol (CCI-Atlanta)" userId="cbcdc21a-90c4-4b2f-81f7-da4165205229" providerId="ADAL" clId="{02925C78-AA15-4E21-A468-CE4E6FA60BAD}" dt="2023-03-01T19:20:44.818" v="104" actId="20577"/>
      <pc:docMkLst>
        <pc:docMk/>
      </pc:docMkLst>
      <pc:sldChg chg="modSp mod">
        <pc:chgData name="Ansley, Carol (CCI-Atlanta)" userId="cbcdc21a-90c4-4b2f-81f7-da4165205229" providerId="ADAL" clId="{02925C78-AA15-4E21-A468-CE4E6FA60BAD}" dt="2023-03-01T19:20:44.818" v="104" actId="20577"/>
        <pc:sldMkLst>
          <pc:docMk/>
          <pc:sldMk cId="88108499" sldId="2385"/>
        </pc:sldMkLst>
        <pc:spChg chg="mod">
          <ac:chgData name="Ansley, Carol (CCI-Atlanta)" userId="cbcdc21a-90c4-4b2f-81f7-da4165205229" providerId="ADAL" clId="{02925C78-AA15-4E21-A468-CE4E6FA60BAD}" dt="2023-03-01T19:20:44.818" v="104" actId="20577"/>
          <ac:spMkLst>
            <pc:docMk/>
            <pc:sldMk cId="88108499" sldId="2385"/>
            <ac:spMk id="3" creationId="{D9119F4E-FC06-F646-87EB-EF12912A7052}"/>
          </ac:spMkLst>
        </pc:spChg>
      </pc:sldChg>
      <pc:sldMasterChg chg="modSp mod">
        <pc:chgData name="Ansley, Carol (CCI-Atlanta)" userId="cbcdc21a-90c4-4b2f-81f7-da4165205229" providerId="ADAL" clId="{02925C78-AA15-4E21-A468-CE4E6FA60BAD}" dt="2023-03-01T19:18:06.845" v="1" actId="20577"/>
        <pc:sldMasterMkLst>
          <pc:docMk/>
          <pc:sldMasterMk cId="0" sldId="2147483648"/>
        </pc:sldMasterMkLst>
        <pc:spChg chg="mod">
          <ac:chgData name="Ansley, Carol (CCI-Atlanta)" userId="cbcdc21a-90c4-4b2f-81f7-da4165205229" providerId="ADAL" clId="{02925C78-AA15-4E21-A468-CE4E6FA60BAD}" dt="2023-03-01T19:18:06.845"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0224r2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February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2023-02-16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2,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March Plenary meeting slots: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PM1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If needed, Wednesday AM2 is open</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 for Plenary session: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23/xxx – OTA MAC Change Proposal - Ansley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Timeline discussion - Ansley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February 16,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Teleconferences remaining: March 2, 2023</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23/0166 – Mechanism for simultaneous scrambler seed changes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23/0167 – Obfuscate SSID of BPW AP</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23/0168 – Varying PMKID and SAE password ID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23/0223 – Simple entropy metric for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TGbi</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requirements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64014140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February/March Teleconferences 2023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March 2,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14384</TotalTime>
  <Words>2020</Words>
  <Application>Microsoft Office PowerPoint</Application>
  <PresentationFormat>On-screen Show (4:3)</PresentationFormat>
  <Paragraphs>190</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March 2, 2023 </vt:lpstr>
      <vt:lpstr>TGbi Agenda – February 16,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231</cp:revision>
  <dcterms:modified xsi:type="dcterms:W3CDTF">2023-03-01T19:20:54Z</dcterms:modified>
</cp:coreProperties>
</file>