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1" d="100"/>
          <a:sy n="111" d="100"/>
        </p:scale>
        <p:origin x="93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4B750D6-2264-4F00-A610-0D7B82EC0E77}"/>
    <pc:docChg chg="modSld">
      <pc:chgData name="Ansley, Carol (CCI-Atlanta)" userId="cbcdc21a-90c4-4b2f-81f7-da4165205229" providerId="ADAL" clId="{14B750D6-2264-4F00-A610-0D7B82EC0E77}" dt="2023-02-16T15:07:59.721" v="4" actId="20577"/>
      <pc:docMkLst>
        <pc:docMk/>
      </pc:docMkLst>
      <pc:sldChg chg="modSp mod">
        <pc:chgData name="Ansley, Carol (CCI-Atlanta)" userId="cbcdc21a-90c4-4b2f-81f7-da4165205229" providerId="ADAL" clId="{14B750D6-2264-4F00-A610-0D7B82EC0E77}" dt="2023-02-16T15:07:59.721" v="4" actId="20577"/>
        <pc:sldMkLst>
          <pc:docMk/>
          <pc:sldMk cId="88108499" sldId="2385"/>
        </pc:sldMkLst>
        <pc:spChg chg="mod">
          <ac:chgData name="Ansley, Carol (CCI-Atlanta)" userId="cbcdc21a-90c4-4b2f-81f7-da4165205229" providerId="ADAL" clId="{14B750D6-2264-4F00-A610-0D7B82EC0E77}" dt="2023-02-16T15:07:59.721" v="4" actId="20577"/>
          <ac:spMkLst>
            <pc:docMk/>
            <pc:sldMk cId="88108499" sldId="2385"/>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0224r1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February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2023-02-16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February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remaining: March 2, 2023</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23/0166 – Mechanism for simultaneous scrambler seed changes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23/0167 – Obfuscate SSID of BPW AP</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23/0168 – Varying PMKID and SAE password ID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23/0223 – Simple entropy metric for </a:t>
            </a:r>
            <a:r>
              <a:rPr lang="en-US" sz="1400" spc="-1" dirty="0" err="1">
                <a:latin typeface="Times New Roman" panose="02020603050405020304" pitchFamily="18" charset="0"/>
                <a:cs typeface="Times New Roman" panose="02020603050405020304" pitchFamily="18" charset="0"/>
                <a:sym typeface="Arial"/>
              </a:rPr>
              <a:t>TGbi</a:t>
            </a:r>
            <a:r>
              <a:rPr lang="en-US" sz="1400" spc="-1" dirty="0">
                <a:latin typeface="Times New Roman" panose="02020603050405020304" pitchFamily="18" charset="0"/>
                <a:cs typeface="Times New Roman" panose="02020603050405020304" pitchFamily="18" charset="0"/>
                <a:sym typeface="Arial"/>
              </a:rPr>
              <a:t> requirements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February/March Teleconferences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February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14370</TotalTime>
  <Words>1955</Words>
  <Application>Microsoft Office PowerPoint</Application>
  <PresentationFormat>On-screen Show (4:3)</PresentationFormat>
  <Paragraphs>168</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February 16,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230</cp:revision>
  <dcterms:modified xsi:type="dcterms:W3CDTF">2023-02-16T19:00:15Z</dcterms:modified>
</cp:coreProperties>
</file>