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00" d="100"/>
          <a:sy n="100" d="100"/>
        </p:scale>
        <p:origin x="53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0224r0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February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remaining: March 2, 2023</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23/0166 – Mechanism for simultaneous scrambler seed changes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23/0167 – Obfuscate SSID of BPW AP</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23/0168 – Varying PMKID and SAE password ID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23/0223 – Simple entropy metric for </a:t>
            </a:r>
            <a:r>
              <a:rPr lang="en-US" sz="1400" spc="-1" dirty="0" err="1">
                <a:latin typeface="Times New Roman" panose="02020603050405020304" pitchFamily="18" charset="0"/>
                <a:cs typeface="Times New Roman" panose="02020603050405020304" pitchFamily="18" charset="0"/>
                <a:sym typeface="Arial"/>
              </a:rPr>
              <a:t>TGbi</a:t>
            </a:r>
            <a:r>
              <a:rPr lang="en-US" sz="1400" spc="-1" dirty="0">
                <a:latin typeface="Times New Roman" panose="02020603050405020304" pitchFamily="18" charset="0"/>
                <a:cs typeface="Times New Roman" panose="02020603050405020304" pitchFamily="18" charset="0"/>
                <a:sym typeface="Arial"/>
              </a:rPr>
              <a:t> requirements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December/January Teleconferences </a:t>
            </a:r>
            <a:r>
              <a:rPr dirty="0"/>
              <a:t>202</a:t>
            </a:r>
            <a:r>
              <a:rPr lang="en-US" dirty="0"/>
              <a:t>2/2023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February 16,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14125</TotalTime>
  <Words>1956</Words>
  <Application>Microsoft Office PowerPoint</Application>
  <PresentationFormat>On-screen Show (4:3)</PresentationFormat>
  <Paragraphs>168</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February 16,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229</cp:revision>
  <dcterms:modified xsi:type="dcterms:W3CDTF">2023-02-14T22:14:41Z</dcterms:modified>
</cp:coreProperties>
</file>