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256" r:id="rId2"/>
    <p:sldId id="257" r:id="rId3"/>
    <p:sldId id="258" r:id="rId4"/>
    <p:sldId id="259" r:id="rId5"/>
    <p:sldId id="261" r:id="rId6"/>
    <p:sldId id="369" r:id="rId7"/>
    <p:sldId id="370" r:id="rId8"/>
    <p:sldId id="372" r:id="rId9"/>
    <p:sldId id="371" r:id="rId10"/>
    <p:sldId id="262" r:id="rId11"/>
    <p:sldId id="289" r:id="rId12"/>
    <p:sldId id="266" r:id="rId13"/>
    <p:sldId id="290" r:id="rId14"/>
    <p:sldId id="283" r:id="rId15"/>
    <p:sldId id="288" r:id="rId16"/>
    <p:sldId id="2385" r:id="rId17"/>
    <p:sldId id="2373" r:id="rId18"/>
    <p:sldId id="293" r:id="rId19"/>
    <p:sldId id="267" r:id="rId20"/>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3" autoAdjust="0"/>
    <p:restoredTop sz="96786"/>
  </p:normalViewPr>
  <p:slideViewPr>
    <p:cSldViewPr snapToGrid="0" snapToObjects="1">
      <p:cViewPr varScale="1">
        <p:scale>
          <a:sx n="100" d="100"/>
          <a:sy n="100" d="100"/>
        </p:scale>
        <p:origin x="538"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453860"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February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0224r0</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January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2023-01-05</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February 16, 2023</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Teleconferences remaining: March 2, 2023</a:t>
            </a:r>
          </a:p>
          <a:p>
            <a:pPr lvl="1">
              <a:defRPr sz="1500" spc="-1">
                <a:latin typeface="Arial"/>
                <a:ea typeface="Arial"/>
                <a:cs typeface="Arial"/>
                <a:sym typeface="Arial"/>
              </a:defRPr>
            </a:pPr>
            <a:endParaRPr lang="en-US" sz="1400" b="1" spc="-1" dirty="0">
              <a:latin typeface="Times New Roman"/>
              <a:cs typeface="Times New Roman"/>
              <a:sym typeface="Times New Roman"/>
            </a:endParaRPr>
          </a:p>
          <a:p>
            <a:pPr lvl="1">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23/0166 – Mechanism for simultaneous scrambler seed changes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23/0167 – Obfuscate SSID of BPW AP</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23/0168 – Varying PMKID and SAE password ID</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23/0223 – Simple entropy metric for </a:t>
            </a:r>
            <a:r>
              <a:rPr lang="en-US" sz="1400" spc="-1" dirty="0" err="1">
                <a:latin typeface="Times New Roman" panose="02020603050405020304" pitchFamily="18" charset="0"/>
                <a:cs typeface="Times New Roman" panose="02020603050405020304" pitchFamily="18" charset="0"/>
                <a:sym typeface="Arial"/>
              </a:rPr>
              <a:t>TGbi</a:t>
            </a:r>
            <a:r>
              <a:rPr lang="en-US" sz="1400" spc="-1" dirty="0">
                <a:latin typeface="Times New Roman" panose="02020603050405020304" pitchFamily="18" charset="0"/>
                <a:cs typeface="Times New Roman" panose="02020603050405020304" pitchFamily="18" charset="0"/>
                <a:sym typeface="Arial"/>
              </a:rPr>
              <a:t> requirements</a:t>
            </a:r>
          </a:p>
          <a:p>
            <a:pPr marL="1257300" lvl="2" indent="-342900">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88108499"/>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highlight>
                  <a:srgbClr val="FFFF00"/>
                </a:highlight>
              </a:rPr>
              <a:t>Comment collection:			March 2023</a:t>
            </a:r>
          </a:p>
          <a:p>
            <a:r>
              <a:rPr lang="en-US" dirty="0">
                <a:highlight>
                  <a:srgbClr val="FFFF00"/>
                </a:highlight>
              </a:rPr>
              <a:t>LB initial:   				July 2023</a:t>
            </a:r>
            <a:endParaRPr lang="en-US" dirty="0">
              <a:solidFill>
                <a:srgbClr val="FF0000"/>
              </a:solidFill>
              <a:highlight>
                <a:srgbClr val="FFFF00"/>
              </a:highlight>
            </a:endParaRPr>
          </a:p>
          <a:p>
            <a:r>
              <a:rPr lang="en-US" dirty="0">
                <a:highlight>
                  <a:srgbClr val="FFFF00"/>
                </a:highlight>
              </a:rPr>
              <a:t>LB re-circ:  				November 2023</a:t>
            </a:r>
            <a:endParaRPr lang="en-US" dirty="0">
              <a:solidFill>
                <a:srgbClr val="FF0000"/>
              </a:solidFill>
              <a:highlight>
                <a:srgbClr val="FFFF00"/>
              </a:highlight>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December/January Teleconferences </a:t>
            </a:r>
            <a:r>
              <a:rPr dirty="0"/>
              <a:t>202</a:t>
            </a:r>
            <a:r>
              <a:rPr lang="en-US" dirty="0"/>
              <a:t>2/2023</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February 16, 2023</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14125</TotalTime>
  <Words>1956</Words>
  <Application>Microsoft Office PowerPoint</Application>
  <PresentationFormat>On-screen Show (4:3)</PresentationFormat>
  <Paragraphs>168</Paragraphs>
  <Slides>19</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February 16, 2023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229</cp:revision>
  <dcterms:modified xsi:type="dcterms:W3CDTF">2023-02-14T22:14:41Z</dcterms:modified>
</cp:coreProperties>
</file>