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>
      <p:cViewPr varScale="1">
        <p:scale>
          <a:sx n="97" d="100"/>
          <a:sy n="97" d="100"/>
        </p:scale>
        <p:origin x="216" y="8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14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802.11-23/0212r00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11-01-0jtc-agenda-for-mar-2023-hybri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47-00-00EC-ieee-sa-response-to-iso-iec-jtc1-on-802-11ax-05nov202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March 2023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11-23-0211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slow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in Mar 2022 (see </a:t>
            </a:r>
            <a:r>
              <a:rPr lang="en-AU" sz="1600" dirty="0">
                <a:solidFill>
                  <a:schemeClr val="tx1"/>
                </a:solidFill>
                <a:hlinkClick r:id="rId4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asks that ISO follow their normal processes related to IPR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There are ongoing discussions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780051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Orlando in May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May 2023 … </a:t>
            </a:r>
          </a:p>
          <a:p>
            <a:pPr lvl="1"/>
            <a:r>
              <a:rPr lang="en-AU" dirty="0"/>
              <a:t>Execute PSDO process</a:t>
            </a:r>
          </a:p>
          <a:p>
            <a:pPr lvl="2"/>
            <a:r>
              <a:rPr lang="en-AU" dirty="0"/>
              <a:t>Deal with comments arising from several pre-ballots and FDIS ballots ending soon</a:t>
            </a:r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Including the upshot of the March 2023 SC 6 and SC 6/WG 1 meetings in Austria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5237</TotalTime>
  <Words>279</Words>
  <Application>Microsoft Macintosh PowerPoint</Application>
  <PresentationFormat>Widescreen</PresentationFormat>
  <Paragraphs>66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Microsoft Word 97 - 2004 Document</vt:lpstr>
      <vt:lpstr>IEEE 802 JTC1 Standing Committee March 2023 (hybrid) closing report</vt:lpstr>
      <vt:lpstr>The IEEE 802 JTC1 SC reviewed the PSDO process status, including IPR issues holding up 802.11ax/ay/ba/az</vt:lpstr>
      <vt:lpstr>The IEEE 802 JTC1 SC will undertake its usual work at its hybrid meeting in Orlando in May 2023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80</cp:revision>
  <cp:lastPrinted>1601-01-01T00:00:00Z</cp:lastPrinted>
  <dcterms:created xsi:type="dcterms:W3CDTF">2019-09-19T04:57:16Z</dcterms:created>
  <dcterms:modified xsi:type="dcterms:W3CDTF">2023-03-15T19:07:21Z</dcterms:modified>
</cp:coreProperties>
</file>