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69527E-0F99-489A-85E3-D471FE406983}" v="4" dt="2023-03-17T00:21:13.740"/>
    <p1510:client id="{25FD54C1-8497-412D-B838-72948256DABF}" v="5" dt="2023-03-17T01:29:56.4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24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25FD54C1-8497-412D-B838-72948256DABF}"/>
    <pc:docChg chg="custSel modSld modMainMaster">
      <pc:chgData name="Yaghoobi, Hassan" userId="3e33afe7-62c8-4ade-8476-f73fe399f31e" providerId="ADAL" clId="{25FD54C1-8497-412D-B838-72948256DABF}" dt="2023-03-17T01:29:59.201" v="359" actId="20577"/>
      <pc:docMkLst>
        <pc:docMk/>
      </pc:docMkLst>
      <pc:sldChg chg="modSp mod">
        <pc:chgData name="Yaghoobi, Hassan" userId="3e33afe7-62c8-4ade-8476-f73fe399f31e" providerId="ADAL" clId="{25FD54C1-8497-412D-B838-72948256DABF}" dt="2023-03-17T01:17:20.544" v="67" actId="20577"/>
        <pc:sldMkLst>
          <pc:docMk/>
          <pc:sldMk cId="0" sldId="331"/>
        </pc:sldMkLst>
        <pc:spChg chg="mod">
          <ac:chgData name="Yaghoobi, Hassan" userId="3e33afe7-62c8-4ade-8476-f73fe399f31e" providerId="ADAL" clId="{25FD54C1-8497-412D-B838-72948256DABF}" dt="2023-03-17T01:14:59.958" v="35" actId="20577"/>
          <ac:spMkLst>
            <pc:docMk/>
            <pc:sldMk cId="0" sldId="331"/>
            <ac:spMk id="13314" creationId="{00000000-0000-0000-0000-000000000000}"/>
          </ac:spMkLst>
        </pc:spChg>
        <pc:spChg chg="mod">
          <ac:chgData name="Yaghoobi, Hassan" userId="3e33afe7-62c8-4ade-8476-f73fe399f31e" providerId="ADAL" clId="{25FD54C1-8497-412D-B838-72948256DABF}" dt="2023-03-17T01:17:13.294" v="61" actId="20577"/>
          <ac:spMkLst>
            <pc:docMk/>
            <pc:sldMk cId="0" sldId="331"/>
            <ac:spMk id="13317" creationId="{00000000-0000-0000-0000-000000000000}"/>
          </ac:spMkLst>
        </pc:spChg>
        <pc:spChg chg="mod">
          <ac:chgData name="Yaghoobi, Hassan" userId="3e33afe7-62c8-4ade-8476-f73fe399f31e" providerId="ADAL" clId="{25FD54C1-8497-412D-B838-72948256DABF}" dt="2023-03-17T01:17:20.544" v="67" actId="20577"/>
          <ac:spMkLst>
            <pc:docMk/>
            <pc:sldMk cId="0" sldId="331"/>
            <ac:spMk id="13318" creationId="{00000000-0000-0000-0000-000000000000}"/>
          </ac:spMkLst>
        </pc:spChg>
      </pc:sldChg>
      <pc:sldChg chg="delSp modSp mod">
        <pc:chgData name="Yaghoobi, Hassan" userId="3e33afe7-62c8-4ade-8476-f73fe399f31e" providerId="ADAL" clId="{25FD54C1-8497-412D-B838-72948256DABF}" dt="2023-03-17T01:28:49.900" v="356" actId="20577"/>
        <pc:sldMkLst>
          <pc:docMk/>
          <pc:sldMk cId="3212094184" sldId="387"/>
        </pc:sldMkLst>
        <pc:spChg chg="mod">
          <ac:chgData name="Yaghoobi, Hassan" userId="3e33afe7-62c8-4ade-8476-f73fe399f31e" providerId="ADAL" clId="{25FD54C1-8497-412D-B838-72948256DABF}" dt="2023-03-17T01:17:34.760" v="79" actId="20577"/>
          <ac:spMkLst>
            <pc:docMk/>
            <pc:sldMk cId="3212094184" sldId="387"/>
            <ac:spMk id="4" creationId="{00000000-0000-0000-0000-000000000000}"/>
          </ac:spMkLst>
        </pc:spChg>
        <pc:spChg chg="mod">
          <ac:chgData name="Yaghoobi, Hassan" userId="3e33afe7-62c8-4ade-8476-f73fe399f31e" providerId="ADAL" clId="{25FD54C1-8497-412D-B838-72948256DABF}" dt="2023-03-17T01:28:49.900" v="356" actId="20577"/>
          <ac:spMkLst>
            <pc:docMk/>
            <pc:sldMk cId="3212094184" sldId="387"/>
            <ac:spMk id="6147" creationId="{00000000-0000-0000-0000-000000000000}"/>
          </ac:spMkLst>
        </pc:spChg>
        <pc:graphicFrameChg chg="del">
          <ac:chgData name="Yaghoobi, Hassan" userId="3e33afe7-62c8-4ade-8476-f73fe399f31e" providerId="ADAL" clId="{25FD54C1-8497-412D-B838-72948256DABF}" dt="2023-03-17T01:18:33.981" v="90" actId="478"/>
          <ac:graphicFrameMkLst>
            <pc:docMk/>
            <pc:sldMk cId="3212094184" sldId="387"/>
            <ac:graphicFrameMk id="7" creationId="{8311DADF-ED69-44F9-9895-F5F4598D872D}"/>
          </ac:graphicFrameMkLst>
        </pc:graphicFrameChg>
      </pc:sldChg>
      <pc:sldMasterChg chg="modSp mod">
        <pc:chgData name="Yaghoobi, Hassan" userId="3e33afe7-62c8-4ade-8476-f73fe399f31e" providerId="ADAL" clId="{25FD54C1-8497-412D-B838-72948256DABF}" dt="2023-03-17T01:29:59.201" v="359" actId="20577"/>
        <pc:sldMasterMkLst>
          <pc:docMk/>
          <pc:sldMasterMk cId="0" sldId="2147483648"/>
        </pc:sldMasterMkLst>
        <pc:spChg chg="mod">
          <ac:chgData name="Yaghoobi, Hassan" userId="3e33afe7-62c8-4ade-8476-f73fe399f31e" providerId="ADAL" clId="{25FD54C1-8497-412D-B838-72948256DABF}" dt="2023-03-17T01:14:51.486" v="23" actId="20577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Yaghoobi, Hassan" userId="3e33afe7-62c8-4ade-8476-f73fe399f31e" providerId="ADAL" clId="{25FD54C1-8497-412D-B838-72948256DABF}" dt="2023-03-17T01:29:59.201" v="359" actId="20577"/>
          <ac:spMkLst>
            <pc:docMk/>
            <pc:sldMasterMk cId="0" sldId="2147483648"/>
            <ac:spMk id="1031" creationId="{00000000-0000-0000-0000-000000000000}"/>
          </ac:spMkLst>
        </pc:spChg>
        <pc:spChg chg="mod">
          <ac:chgData name="Yaghoobi, Hassan" userId="3e33afe7-62c8-4ade-8476-f73fe399f31e" providerId="ADAL" clId="{25FD54C1-8497-412D-B838-72948256DABF}" dt="2023-03-17T01:29:56.459" v="357" actId="1076"/>
          <ac:spMkLst>
            <pc:docMk/>
            <pc:sldMasterMk cId="0" sldId="2147483648"/>
            <ac:spMk id="1032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65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September 2013</a:t>
            </a:r>
            <a:endParaRPr lang="en-GB" altLang="en-US" sz="1400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2013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2022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March 2023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802.11-23/0209r0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29217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65-01-0itu-proposed-modifications-to-itu-r-m-1450-5-for-may-2023-wp5a-meeting.docx" TargetMode="External"/><Relationship Id="rId2" Type="http://schemas.openxmlformats.org/officeDocument/2006/relationships/hyperlink" Target="https://mentor.ieee.org/802.11/dcn/23/11-23-0265-00-0itu-proposed-modifications-to-itu-r-m-1450-5-for-may-2023-wp5a-meeting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210-00-0itu-itu-ahg-minutes-for-march-2023-plenary.docx" TargetMode="External"/><Relationship Id="rId4" Type="http://schemas.openxmlformats.org/officeDocument/2006/relationships/hyperlink" Target="https://www.itu.int/events/eventdetails.asp?eventid=2009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</a:t>
            </a:r>
            <a:r>
              <a:rPr lang="en-US" altLang="en-US" dirty="0"/>
              <a:t>March</a:t>
            </a:r>
            <a:r>
              <a:rPr lang="en-US" dirty="0"/>
              <a:t> 2023 Plenary</a:t>
            </a:r>
            <a:endParaRPr lang="en-GB" altLang="en-US" dirty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2023-03-16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911424" y="220054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6879C326-1D95-4E8B-8E79-546079A502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828124"/>
              </p:ext>
            </p:extLst>
          </p:nvPr>
        </p:nvGraphicFramePr>
        <p:xfrm>
          <a:off x="868679" y="2785248"/>
          <a:ext cx="10744200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875837" progId="Word.Document.8">
                  <p:embed/>
                </p:oleObj>
              </mc:Choice>
              <mc:Fallback>
                <p:oleObj name="Document" r:id="rId3" imgW="8245941" imgH="2875837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6879C326-1D95-4E8B-8E79-546079A502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79" y="2785248"/>
                        <a:ext cx="10744200" cy="374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42828" y="1052736"/>
            <a:ext cx="10639389" cy="5184576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dirty="0"/>
              <a:t>Had one Session: Thu 03/16/2023 16:00 ET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b="0" dirty="0"/>
              <a:t>Contributions: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800" b="0" dirty="0">
                <a:latin typeface="+mj-lt"/>
              </a:rPr>
              <a:t>Proposed modifications to ITU-R M.1450-5 for May 2023 WP5A Meeting, 03/01/2023</a:t>
            </a:r>
          </a:p>
          <a:p>
            <a:pPr marL="742950" marR="0" lvl="1" indent="-285750"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800" u="sng" dirty="0">
                <a:solidFill>
                  <a:srgbClr val="0000FF"/>
                </a:solidFill>
                <a:effectLst/>
                <a:latin typeface="+mj-lt"/>
                <a:ea typeface="SimSun" panose="02010600030101010101" pitchFamily="2" charset="-122"/>
                <a:hlinkClick r:id="rId2"/>
              </a:rPr>
              <a:t>https://mentor.ieee.org/802.11/dcn/23/11-23-0265-00-0itu-proposed-modifications-to-itu-r-m-1450-5-for-may-2023-wp5a-meeting.docx</a:t>
            </a:r>
            <a:r>
              <a:rPr lang="en-US" sz="1800" dirty="0">
                <a:effectLst/>
                <a:latin typeface="+mj-lt"/>
                <a:ea typeface="SimSun" panose="02010600030101010101" pitchFamily="2" charset="-122"/>
              </a:rPr>
              <a:t> </a:t>
            </a:r>
          </a:p>
          <a:p>
            <a:pPr marL="742950" marR="0" lvl="1" indent="-285750">
              <a:spcBef>
                <a:spcPts val="30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800" dirty="0">
                <a:latin typeface="+mj-lt"/>
                <a:ea typeface="SimSun" panose="02010600030101010101" pitchFamily="2" charset="-122"/>
              </a:rPr>
              <a:t>T</a:t>
            </a:r>
            <a:r>
              <a:rPr lang="en-US" sz="1800" dirty="0">
                <a:effectLst/>
                <a:latin typeface="+mj-lt"/>
                <a:ea typeface="SimSun" panose="02010600030101010101" pitchFamily="2" charset="-122"/>
              </a:rPr>
              <a:t>wo real time comments received; a new rev of the  contribution was created as rev01</a:t>
            </a:r>
            <a:r>
              <a:rPr lang="en-US" sz="1800" dirty="0">
                <a:latin typeface="+mj-lt"/>
              </a:rPr>
              <a:t> and uploaded</a:t>
            </a:r>
            <a:endParaRPr lang="en-US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Outcome:</a:t>
            </a:r>
            <a:endParaRPr lang="en-US" sz="1600" dirty="0">
              <a:effectLst/>
            </a:endParaRPr>
          </a:p>
          <a:p>
            <a:pPr marL="742950" marR="0" lvl="1" indent="-28575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800" dirty="0">
                <a:latin typeface="+mj-lt"/>
              </a:rPr>
              <a:t>ITU AHG endorsed the following contribution as the AHG recommendation to 802.11 and 802.18.</a:t>
            </a:r>
          </a:p>
          <a:p>
            <a:pPr marL="742950" marR="0" lvl="1" indent="-28575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800" dirty="0">
                <a:latin typeface="+mj-lt"/>
              </a:rPr>
              <a:t>Proposed modifications to ITU-R M.1450-5 for May 2023 WP5A Meeting rev01, 03/16/2023</a:t>
            </a:r>
          </a:p>
          <a:p>
            <a:pPr marL="742950" marR="0" lvl="1" indent="-28575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pt-BR" sz="1800" u="sng" dirty="0">
                <a:solidFill>
                  <a:srgbClr val="0000FF"/>
                </a:solidFill>
                <a:effectLst/>
                <a:latin typeface="+mj-lt"/>
                <a:ea typeface="SimSun" panose="02010600030101010101" pitchFamily="2" charset="-122"/>
                <a:hlinkClick r:id="rId3"/>
              </a:rPr>
              <a:t>https://mentor.ieee.org/802.11/dcn/23/11-23-0265-01-0itu-proposed-modifications-to-itu-r-m-1450-5-for-may-2023-wp5a-meeting.docx</a:t>
            </a:r>
            <a:endParaRPr lang="en-US" sz="1800" dirty="0">
              <a:latin typeface="+mj-lt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Next Steps:</a:t>
            </a:r>
            <a:endParaRPr lang="en-US" dirty="0">
              <a:effectLst/>
            </a:endParaRPr>
          </a:p>
          <a:p>
            <a:pPr marL="742950" marR="0" lvl="1" indent="-28575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Submission of the AHG recommendation to 802.11 and 802.18 for further processing and submission to WP5A May 2023 session.</a:t>
            </a:r>
          </a:p>
          <a:p>
            <a:pPr marL="742950" marR="0" lvl="1" indent="-28575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Working Party 5A Next Meeting Dates </a:t>
            </a:r>
            <a:r>
              <a:rPr lang="en-GB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hlinkClick r:id="rId4"/>
              </a:rPr>
              <a:t>Tuesday 2023-05-09 - Thursday 2023-05-18</a:t>
            </a:r>
            <a:endParaRPr lang="en-GB" sz="1800" u="sng" dirty="0">
              <a:solidFill>
                <a:srgbClr val="0000FF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742950" marR="0" lvl="1" indent="-285750"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pt-BR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Next AHG Meeting: </a:t>
            </a:r>
            <a:r>
              <a:rPr lang="en-GB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TBD</a:t>
            </a:r>
          </a:p>
          <a:p>
            <a:r>
              <a:rPr lang="pt-BR" altLang="en-US" sz="2000" b="0" dirty="0"/>
              <a:t>Meeting Minutes: </a:t>
            </a:r>
            <a:r>
              <a:rPr lang="en-US" sz="2000" b="0" dirty="0">
                <a:hlinkClick r:id="rId5"/>
              </a:rPr>
              <a:t>11-23-0210-00-0itu</a:t>
            </a:r>
            <a:r>
              <a:rPr lang="pt-BR" altLang="en-US" sz="2000" b="0" dirty="0">
                <a:hlinkClick r:id="rId5"/>
              </a:rPr>
              <a:t> </a:t>
            </a:r>
            <a:endParaRPr lang="pt-BR" alt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35960" y="6584032"/>
            <a:ext cx="1296144" cy="7604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17243</TotalTime>
  <Words>196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Symbol</vt:lpstr>
      <vt:lpstr>Times New Roman</vt:lpstr>
      <vt:lpstr>802-11-Submission</vt:lpstr>
      <vt:lpstr>Document</vt:lpstr>
      <vt:lpstr>ITU AHG Closing Report for March 2023 Plenary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839</cp:revision>
  <cp:lastPrinted>1998-02-10T13:28:06Z</cp:lastPrinted>
  <dcterms:created xsi:type="dcterms:W3CDTF">2004-12-02T14:01:45Z</dcterms:created>
  <dcterms:modified xsi:type="dcterms:W3CDTF">2023-03-17T01:30:06Z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