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2419" r:id="rId8"/>
    <p:sldId id="368" r:id="rId9"/>
    <p:sldId id="268" r:id="rId10"/>
    <p:sldId id="280" r:id="rId11"/>
    <p:sldId id="266" r:id="rId12"/>
    <p:sldId id="370" r:id="rId13"/>
    <p:sldId id="261" r:id="rId14"/>
    <p:sldId id="2379" r:id="rId15"/>
    <p:sldId id="369" r:id="rId16"/>
    <p:sldId id="2368" r:id="rId17"/>
    <p:sldId id="365" r:id="rId18"/>
    <p:sldId id="37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9ED2F3-407B-424D-AF41-5FE4EDC9B1D0}" v="9" dt="2023-03-16T00:34:34.8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E29ED2F3-407B-424D-AF41-5FE4EDC9B1D0}"/>
    <pc:docChg chg="custSel delSld modSld modMainMaster">
      <pc:chgData name="Yaghoobi, Hassan" userId="3e33afe7-62c8-4ade-8476-f73fe399f31e" providerId="ADAL" clId="{E29ED2F3-407B-424D-AF41-5FE4EDC9B1D0}" dt="2023-03-16T00:34:37.334" v="261" actId="5793"/>
      <pc:docMkLst>
        <pc:docMk/>
      </pc:docMkLst>
      <pc:sldChg chg="modSp mod">
        <pc:chgData name="Yaghoobi, Hassan" userId="3e33afe7-62c8-4ade-8476-f73fe399f31e" providerId="ADAL" clId="{E29ED2F3-407B-424D-AF41-5FE4EDC9B1D0}" dt="2023-03-16T00:25:31.606" v="9" actId="20577"/>
        <pc:sldMkLst>
          <pc:docMk/>
          <pc:sldMk cId="0" sldId="256"/>
        </pc:sldMkLst>
        <pc:spChg chg="mod">
          <ac:chgData name="Yaghoobi, Hassan" userId="3e33afe7-62c8-4ade-8476-f73fe399f31e" providerId="ADAL" clId="{E29ED2F3-407B-424D-AF41-5FE4EDC9B1D0}" dt="2023-03-16T00:25:31.606" v="9" actId="20577"/>
          <ac:spMkLst>
            <pc:docMk/>
            <pc:sldMk cId="0" sldId="256"/>
            <ac:spMk id="3074" creationId="{00000000-0000-0000-0000-000000000000}"/>
          </ac:spMkLst>
        </pc:spChg>
      </pc:sldChg>
      <pc:sldChg chg="modSp mod">
        <pc:chgData name="Yaghoobi, Hassan" userId="3e33afe7-62c8-4ade-8476-f73fe399f31e" providerId="ADAL" clId="{E29ED2F3-407B-424D-AF41-5FE4EDC9B1D0}" dt="2023-03-16T00:25:37.946" v="13" actId="20577"/>
        <pc:sldMkLst>
          <pc:docMk/>
          <pc:sldMk cId="0" sldId="257"/>
        </pc:sldMkLst>
        <pc:spChg chg="mod">
          <ac:chgData name="Yaghoobi, Hassan" userId="3e33afe7-62c8-4ade-8476-f73fe399f31e" providerId="ADAL" clId="{E29ED2F3-407B-424D-AF41-5FE4EDC9B1D0}" dt="2023-03-16T00:25:37.946" v="13" actId="20577"/>
          <ac:spMkLst>
            <pc:docMk/>
            <pc:sldMk cId="0" sldId="257"/>
            <ac:spMk id="4098" creationId="{00000000-0000-0000-0000-000000000000}"/>
          </ac:spMkLst>
        </pc:spChg>
      </pc:sldChg>
      <pc:sldChg chg="modSp mod">
        <pc:chgData name="Yaghoobi, Hassan" userId="3e33afe7-62c8-4ade-8476-f73fe399f31e" providerId="ADAL" clId="{E29ED2F3-407B-424D-AF41-5FE4EDC9B1D0}" dt="2023-03-16T00:31:21.170" v="21" actId="207"/>
        <pc:sldMkLst>
          <pc:docMk/>
          <pc:sldMk cId="3512326192" sldId="265"/>
        </pc:sldMkLst>
        <pc:spChg chg="mod">
          <ac:chgData name="Yaghoobi, Hassan" userId="3e33afe7-62c8-4ade-8476-f73fe399f31e" providerId="ADAL" clId="{E29ED2F3-407B-424D-AF41-5FE4EDC9B1D0}" dt="2023-03-16T00:31:21.170" v="21" actId="207"/>
          <ac:spMkLst>
            <pc:docMk/>
            <pc:sldMk cId="3512326192" sldId="265"/>
            <ac:spMk id="10243" creationId="{00000000-0000-0000-0000-000000000000}"/>
          </ac:spMkLst>
        </pc:spChg>
      </pc:sldChg>
      <pc:sldChg chg="modSp mod">
        <pc:chgData name="Yaghoobi, Hassan" userId="3e33afe7-62c8-4ade-8476-f73fe399f31e" providerId="ADAL" clId="{E29ED2F3-407B-424D-AF41-5FE4EDC9B1D0}" dt="2023-03-16T00:32:40.917" v="90" actId="20577"/>
        <pc:sldMkLst>
          <pc:docMk/>
          <pc:sldMk cId="81732721" sldId="369"/>
        </pc:sldMkLst>
        <pc:spChg chg="mod">
          <ac:chgData name="Yaghoobi, Hassan" userId="3e33afe7-62c8-4ade-8476-f73fe399f31e" providerId="ADAL" clId="{E29ED2F3-407B-424D-AF41-5FE4EDC9B1D0}" dt="2023-03-16T00:32:40.917" v="90" actId="20577"/>
          <ac:spMkLst>
            <pc:docMk/>
            <pc:sldMk cId="81732721" sldId="369"/>
            <ac:spMk id="6147" creationId="{00000000-0000-0000-0000-000000000000}"/>
          </ac:spMkLst>
        </pc:spChg>
      </pc:sldChg>
      <pc:sldChg chg="modSp mod">
        <pc:chgData name="Yaghoobi, Hassan" userId="3e33afe7-62c8-4ade-8476-f73fe399f31e" providerId="ADAL" clId="{E29ED2F3-407B-424D-AF41-5FE4EDC9B1D0}" dt="2023-03-16T00:32:11.102" v="84" actId="20578"/>
        <pc:sldMkLst>
          <pc:docMk/>
          <pc:sldMk cId="3880020426" sldId="370"/>
        </pc:sldMkLst>
        <pc:spChg chg="mod">
          <ac:chgData name="Yaghoobi, Hassan" userId="3e33afe7-62c8-4ade-8476-f73fe399f31e" providerId="ADAL" clId="{E29ED2F3-407B-424D-AF41-5FE4EDC9B1D0}" dt="2023-03-16T00:32:11.102" v="84" actId="20578"/>
          <ac:spMkLst>
            <pc:docMk/>
            <pc:sldMk cId="3880020426" sldId="370"/>
            <ac:spMk id="18435" creationId="{00000000-0000-0000-0000-000000000000}"/>
          </ac:spMkLst>
        </pc:spChg>
      </pc:sldChg>
      <pc:sldChg chg="modSp mod">
        <pc:chgData name="Yaghoobi, Hassan" userId="3e33afe7-62c8-4ade-8476-f73fe399f31e" providerId="ADAL" clId="{E29ED2F3-407B-424D-AF41-5FE4EDC9B1D0}" dt="2023-03-16T00:34:37.334" v="261" actId="5793"/>
        <pc:sldMkLst>
          <pc:docMk/>
          <pc:sldMk cId="3407253792" sldId="2368"/>
        </pc:sldMkLst>
        <pc:spChg chg="mod">
          <ac:chgData name="Yaghoobi, Hassan" userId="3e33afe7-62c8-4ade-8476-f73fe399f31e" providerId="ADAL" clId="{E29ED2F3-407B-424D-AF41-5FE4EDC9B1D0}" dt="2023-03-16T00:34:37.334" v="261" actId="5793"/>
          <ac:spMkLst>
            <pc:docMk/>
            <pc:sldMk cId="3407253792" sldId="2368"/>
            <ac:spMk id="6147" creationId="{00000000-0000-0000-0000-000000000000}"/>
          </ac:spMkLst>
        </pc:spChg>
      </pc:sldChg>
      <pc:sldChg chg="del">
        <pc:chgData name="Yaghoobi, Hassan" userId="3e33afe7-62c8-4ade-8476-f73fe399f31e" providerId="ADAL" clId="{E29ED2F3-407B-424D-AF41-5FE4EDC9B1D0}" dt="2023-03-16T00:31:01.182" v="19" actId="2696"/>
        <pc:sldMkLst>
          <pc:docMk/>
          <pc:sldMk cId="1738286588" sldId="2418"/>
        </pc:sldMkLst>
      </pc:sldChg>
      <pc:sldChg chg="addSp modSp mod chgLayout">
        <pc:chgData name="Yaghoobi, Hassan" userId="3e33afe7-62c8-4ade-8476-f73fe399f31e" providerId="ADAL" clId="{E29ED2F3-407B-424D-AF41-5FE4EDC9B1D0}" dt="2023-03-16T00:30:56.742" v="18"/>
        <pc:sldMkLst>
          <pc:docMk/>
          <pc:sldMk cId="3065144269" sldId="2419"/>
        </pc:sldMkLst>
        <pc:spChg chg="mod ord">
          <ac:chgData name="Yaghoobi, Hassan" userId="3e33afe7-62c8-4ade-8476-f73fe399f31e" providerId="ADAL" clId="{E29ED2F3-407B-424D-AF41-5FE4EDC9B1D0}" dt="2023-03-16T00:30:44.804" v="17" actId="27636"/>
          <ac:spMkLst>
            <pc:docMk/>
            <pc:sldMk cId="3065144269" sldId="2419"/>
            <ac:spMk id="2" creationId="{00000000-0000-0000-0000-000000000000}"/>
          </ac:spMkLst>
        </pc:spChg>
        <pc:spChg chg="mod ord">
          <ac:chgData name="Yaghoobi, Hassan" userId="3e33afe7-62c8-4ade-8476-f73fe399f31e" providerId="ADAL" clId="{E29ED2F3-407B-424D-AF41-5FE4EDC9B1D0}" dt="2023-03-16T00:30:44.779" v="16" actId="700"/>
          <ac:spMkLst>
            <pc:docMk/>
            <pc:sldMk cId="3065144269" sldId="2419"/>
            <ac:spMk id="3" creationId="{00000000-0000-0000-0000-000000000000}"/>
          </ac:spMkLst>
        </pc:spChg>
        <pc:spChg chg="add mod">
          <ac:chgData name="Yaghoobi, Hassan" userId="3e33afe7-62c8-4ade-8476-f73fe399f31e" providerId="ADAL" clId="{E29ED2F3-407B-424D-AF41-5FE4EDC9B1D0}" dt="2023-03-16T00:30:56.742" v="18"/>
          <ac:spMkLst>
            <pc:docMk/>
            <pc:sldMk cId="3065144269" sldId="2419"/>
            <ac:spMk id="4" creationId="{7D284AFF-495B-7EE6-719A-C3DD1C10ECF1}"/>
          </ac:spMkLst>
        </pc:spChg>
      </pc:sldChg>
      <pc:sldMasterChg chg="modSp mod">
        <pc:chgData name="Yaghoobi, Hassan" userId="3e33afe7-62c8-4ade-8476-f73fe399f31e" providerId="ADAL" clId="{E29ED2F3-407B-424D-AF41-5FE4EDC9B1D0}" dt="2023-03-16T00:25:15.932" v="1" actId="20577"/>
        <pc:sldMasterMkLst>
          <pc:docMk/>
          <pc:sldMasterMk cId="0" sldId="2147483648"/>
        </pc:sldMasterMkLst>
        <pc:spChg chg="mod">
          <ac:chgData name="Yaghoobi, Hassan" userId="3e33afe7-62c8-4ade-8476-f73fe399f31e" providerId="ADAL" clId="{E29ED2F3-407B-424D-AF41-5FE4EDC9B1D0}" dt="2023-03-16T00:25:15.93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Mar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Mar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Mar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Mar 2023</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Mar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Mar 2023</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Mar 2023</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Mar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Mar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802.11-23/</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0208r0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265-00-0itu-proposed-modifications-to-itu-r-m-1450-5-for-may-2023-wp5a-meet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2190-00-0itu-itu-ahg-minutes-for-january-2023-interim.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2023-03-15</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Mar 2023</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72345410"/>
              </p:ext>
            </p:extLst>
          </p:nvPr>
        </p:nvGraphicFramePr>
        <p:xfrm>
          <a:off x="631825" y="2576513"/>
          <a:ext cx="10744200" cy="3740150"/>
        </p:xfrm>
        <a:graphic>
          <a:graphicData uri="http://schemas.openxmlformats.org/presentationml/2006/ole">
            <mc:AlternateContent xmlns:mc="http://schemas.openxmlformats.org/markup-compatibility/2006">
              <mc:Choice xmlns:v="urn:schemas-microsoft-com:vml" Requires="v">
                <p:oleObj name="Document" r:id="rId3" imgW="8245941" imgH="2875837" progId="Word.Document.8">
                  <p:embed/>
                </p:oleObj>
              </mc:Choice>
              <mc:Fallback>
                <p:oleObj name="Document" r:id="rId3" imgW="8245941" imgH="2875837" progId="Word.Document.8">
                  <p:embed/>
                  <p:pic>
                    <p:nvPicPr>
                      <p:cNvPr id="9" name="Object 3"/>
                      <p:cNvPicPr>
                        <a:picLocks noChangeAspect="1" noChangeArrowheads="1"/>
                      </p:cNvPicPr>
                      <p:nvPr/>
                    </p:nvPicPr>
                    <p:blipFill>
                      <a:blip r:embed="rId4"/>
                      <a:srcRect/>
                      <a:stretch>
                        <a:fillRect/>
                      </a:stretch>
                    </p:blipFill>
                    <p:spPr bwMode="auto">
                      <a:xfrm>
                        <a:off x="631825" y="2576513"/>
                        <a:ext cx="10744200" cy="37401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2000" dirty="0"/>
              <a:t>Proposed modifications to ITU-R M.1450-5 for May 2023 WP5A Meeting, Hassan Yaghoobi (Intel Corp.), 03/01/2023</a:t>
            </a:r>
          </a:p>
          <a:p>
            <a:pPr marL="457200" indent="-457200">
              <a:spcBef>
                <a:spcPts val="200"/>
              </a:spcBef>
              <a:buFont typeface="Arial" panose="020B0604020202020204" pitchFamily="34" charset="0"/>
              <a:buChar char="•"/>
              <a:defRPr/>
            </a:pPr>
            <a:r>
              <a:rPr lang="en-US" sz="1600" dirty="0">
                <a:solidFill>
                  <a:srgbClr val="0000CC"/>
                </a:solidFill>
                <a:hlinkClick r:id="rId3">
                  <a:extLst>
                    <a:ext uri="{A12FA001-AC4F-418D-AE19-62706E023703}">
                      <ahyp:hlinkClr xmlns:ahyp="http://schemas.microsoft.com/office/drawing/2018/hyperlinkcolor" val="tx"/>
                    </a:ext>
                  </a:extLst>
                </a:hlinkClick>
              </a:rPr>
              <a:t>https://mentor.ieee.org/802.11/dcn/23/11-23-0265-00-0itu-proposed-modifications-to-itu-r-m-1450-5-for-may-2023-wp5a-meeting.docx</a:t>
            </a:r>
            <a:r>
              <a:rPr lang="en-US" sz="1600" dirty="0">
                <a:solidFill>
                  <a:srgbClr val="0000CC"/>
                </a:solidFill>
              </a:rPr>
              <a:t> </a:t>
            </a:r>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Mar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dirty="0"/>
              <a:t>Updates from ITU-R WP5A</a:t>
            </a:r>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Mar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1905923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TBD</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Mar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Submission of the AHG recommendation to 802.11 and 802.18 for further processing and submission to WP5A May 2023 session.</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2023-05-08 to 2023-05-19</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en-US" sz="2800" b="1" dirty="0"/>
          </a:p>
          <a:p>
            <a:pPr marL="342900" lvl="2" indent="-342900">
              <a:spcBef>
                <a:spcPts val="300"/>
              </a:spcBef>
              <a:spcAft>
                <a:spcPts val="0"/>
              </a:spcAft>
              <a:buFont typeface="Arial" panose="020B0604020202020204" pitchFamily="34" charset="0"/>
              <a:buChar char="•"/>
              <a:defRPr/>
            </a:pPr>
            <a:r>
              <a:rPr lang="en-US" sz="26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Mar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200" dirty="0"/>
              <a:t>IEEE 802 contributions to WP5A </a:t>
            </a:r>
            <a:r>
              <a:rPr lang="en-US" sz="1200" dirty="0" err="1"/>
              <a:t>Decy</a:t>
            </a:r>
            <a:r>
              <a:rPr lang="en-US" sz="1200" dirty="0"/>
              <a:t> 2020 Meeting under agenda item RLAN characteristics</a:t>
            </a:r>
          </a:p>
          <a:p>
            <a:pPr marL="457200" lvl="2" indent="-457200">
              <a:spcBef>
                <a:spcPts val="300"/>
              </a:spcBef>
              <a:spcAft>
                <a:spcPts val="0"/>
              </a:spcAft>
              <a:buFont typeface="+mj-lt"/>
              <a:buAutoNum type="arabicPeriod"/>
              <a:defRPr/>
            </a:pPr>
            <a:r>
              <a:rPr lang="en-US" sz="1200" b="1" dirty="0">
                <a:cs typeface="+mn-cs"/>
              </a:rPr>
              <a:t>Proposed modification to Recommendation ITU-R M.1450-5 </a:t>
            </a:r>
            <a:r>
              <a:rPr lang="en-US" sz="1200" b="1" dirty="0">
                <a:solidFill>
                  <a:srgbClr val="0000CC"/>
                </a:solidFill>
                <a:hlinkClick r:id="rId5">
                  <a:extLst>
                    <a:ext uri="{A12FA001-AC4F-418D-AE19-62706E023703}">
                      <ahyp:hlinkClr xmlns:ahyp="http://schemas.microsoft.com/office/drawing/2018/hyperlinkcolor" val="tx"/>
                    </a:ext>
                  </a:extLst>
                </a:hlinkClick>
              </a:rPr>
              <a:t>[44]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cs typeface="+mn-cs"/>
              </a:rPr>
              <a:t>Proposed modification to Recommendation ITU-R M.1801-2 </a:t>
            </a:r>
            <a:r>
              <a:rPr lang="en-US" sz="1200" b="1" dirty="0">
                <a:solidFill>
                  <a:srgbClr val="0000CC"/>
                </a:solidFill>
                <a:hlinkClick r:id="rId6">
                  <a:extLst>
                    <a:ext uri="{A12FA001-AC4F-418D-AE19-62706E023703}">
                      <ahyp:hlinkClr xmlns:ahyp="http://schemas.microsoft.com/office/drawing/2018/hyperlinkcolor" val="tx"/>
                    </a:ext>
                  </a:extLst>
                </a:hlinkClick>
              </a:rPr>
              <a:t>[43]</a:t>
            </a:r>
            <a:endParaRPr lang="en-US" sz="1200" b="1" u="sng" dirty="0">
              <a:solidFill>
                <a:srgbClr val="0000CC"/>
              </a:solidFill>
            </a:endParaRPr>
          </a:p>
          <a:p>
            <a:pPr>
              <a:defRPr/>
            </a:pPr>
            <a:r>
              <a:rPr lang="en-US" sz="12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200" b="1" dirty="0"/>
              <a:t>Proposed modification to Recommendation ITU-R M.1450-5 </a:t>
            </a:r>
            <a:r>
              <a:rPr lang="en-US" sz="1200" b="1" dirty="0">
                <a:solidFill>
                  <a:srgbClr val="0000CC"/>
                </a:solidFill>
                <a:hlinkClick r:id="rId7">
                  <a:extLst>
                    <a:ext uri="{A12FA001-AC4F-418D-AE19-62706E023703}">
                      <ahyp:hlinkClr xmlns:ahyp="http://schemas.microsoft.com/office/drawing/2018/hyperlinkcolor" val="tx"/>
                    </a:ext>
                  </a:extLst>
                </a:hlinkClick>
              </a:rPr>
              <a:t>[154]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t>Proposed modification to Recommendation ITU-R M.1801-2 </a:t>
            </a:r>
            <a:r>
              <a:rPr lang="en-US" sz="1200" b="1" dirty="0">
                <a:solidFill>
                  <a:srgbClr val="0000CC"/>
                </a:solidFill>
                <a:hlinkClick r:id="rId8">
                  <a:extLst>
                    <a:ext uri="{A12FA001-AC4F-418D-AE19-62706E023703}">
                      <ahyp:hlinkClr xmlns:ahyp="http://schemas.microsoft.com/office/drawing/2018/hyperlinkcolor" val="tx"/>
                    </a:ext>
                  </a:extLst>
                </a:hlinkClick>
              </a:rPr>
              <a:t>[153]</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M.1450-5 </a:t>
            </a:r>
            <a:r>
              <a:rPr lang="en-US" sz="1200" b="1" dirty="0">
                <a:solidFill>
                  <a:srgbClr val="0000CC"/>
                </a:solidFill>
              </a:rPr>
              <a:t>[</a:t>
            </a:r>
            <a:r>
              <a:rPr lang="en-US" sz="1200" b="1" dirty="0">
                <a:solidFill>
                  <a:srgbClr val="0000CC"/>
                </a:solidFill>
                <a:hlinkClick r:id="rId9">
                  <a:extLst>
                    <a:ext uri="{A12FA001-AC4F-418D-AE19-62706E023703}">
                      <ahyp:hlinkClr xmlns:ahyp="http://schemas.microsoft.com/office/drawing/2018/hyperlinkcolor" val="tx"/>
                    </a:ext>
                  </a:extLst>
                </a:hlinkClick>
              </a:rPr>
              <a:t> 245 </a:t>
            </a:r>
            <a:r>
              <a:rPr lang="en-US" sz="1200" b="1" dirty="0">
                <a:solidFill>
                  <a:srgbClr val="0000CC"/>
                </a:solidFill>
              </a:rPr>
              <a:t>] </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M.1801-2 </a:t>
            </a:r>
            <a:r>
              <a:rPr lang="en-US" sz="1200" b="1" dirty="0">
                <a:solidFill>
                  <a:srgbClr val="0000CC"/>
                </a:solidFill>
              </a:rPr>
              <a:t>[ </a:t>
            </a:r>
            <a:r>
              <a:rPr lang="en-US" sz="1200" b="1" dirty="0">
                <a:solidFill>
                  <a:srgbClr val="0000CC"/>
                </a:solidFill>
                <a:hlinkClick r:id="rId10">
                  <a:extLst>
                    <a:ext uri="{A12FA001-AC4F-418D-AE19-62706E023703}">
                      <ahyp:hlinkClr xmlns:ahyp="http://schemas.microsoft.com/office/drawing/2018/hyperlinkcolor" val="tx"/>
                    </a:ext>
                  </a:extLst>
                </a:hlinkClick>
              </a:rPr>
              <a:t>246 </a:t>
            </a:r>
            <a:r>
              <a:rPr lang="en-US" sz="1200" b="1" dirty="0">
                <a:solidFill>
                  <a:srgbClr val="0000CC"/>
                </a:solidFill>
              </a:rPr>
              <a:t>] </a:t>
            </a:r>
          </a:p>
          <a:p>
            <a:pPr marL="0" lvl="2" indent="0">
              <a:spcBef>
                <a:spcPts val="300"/>
              </a:spcBef>
              <a:spcAft>
                <a:spcPts val="0"/>
              </a:spcAft>
              <a:defRPr/>
            </a:pPr>
            <a:r>
              <a:rPr lang="en-US" sz="1200" b="1" dirty="0">
                <a:cs typeface="+mn-cs"/>
              </a:rPr>
              <a:t>IEEE 802 contributions to WP5A Nov 2021 Meeting under agenda item RLAN characteristics</a:t>
            </a:r>
            <a:endParaRPr lang="en-US" sz="12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200" b="0" kern="1200" dirty="0">
                <a:solidFill>
                  <a:srgbClr val="0000CC"/>
                </a:solidFill>
                <a:latin typeface="Times New Roman" panose="02020603050405020304" pitchFamily="18" charset="0"/>
                <a:ea typeface="MS Gothic" panose="020B0609070205080204" pitchFamily="49" charset="-128"/>
              </a:rPr>
              <a:t>   </a:t>
            </a:r>
            <a:endParaRPr lang="en-US" sz="12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2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2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1" dirty="0">
                <a:solidFill>
                  <a:srgbClr val="0000CC"/>
                </a:solidFill>
                <a:hlinkClick r:id="rId13">
                  <a:extLst>
                    <a:ext uri="{A12FA001-AC4F-418D-AE19-62706E023703}">
                      <ahyp:hlinkClr xmlns:ahyp="http://schemas.microsoft.com/office/drawing/2018/hyperlinkcolor" val="tx"/>
                    </a:ext>
                  </a:extLst>
                </a:hlinkClick>
              </a:rPr>
              <a:t>[ 547 ]</a:t>
            </a:r>
            <a:r>
              <a:rPr lang="en-US" sz="1200" dirty="0">
                <a:solidFill>
                  <a:srgbClr val="0000CC"/>
                </a:solidFill>
              </a:rPr>
              <a:t>   </a:t>
            </a:r>
            <a:endParaRPr lang="en-US" sz="12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b="1" dirty="0">
                <a:solidFill>
                  <a:srgbClr val="0000CC"/>
                </a:solidFill>
                <a:hlinkClick r:id="rId14">
                  <a:extLst>
                    <a:ext uri="{A12FA001-AC4F-418D-AE19-62706E023703}">
                      <ahyp:hlinkClr xmlns:ahyp="http://schemas.microsoft.com/office/drawing/2018/hyperlinkcolor" val="tx"/>
                    </a:ext>
                  </a:extLst>
                </a:hlinkClick>
              </a:rPr>
              <a:t>[ 546 ]</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Nov 2022 Meeting under agenda item RLAN characteristics</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1. IEEE 802’S VIEWS ON ANNEX 17 TO DOCUMENT 5A/597</a:t>
            </a:r>
            <a:r>
              <a:rPr lang="en-US" sz="1200" dirty="0">
                <a:latin typeface="Arial" panose="020B0604020202020204" pitchFamily="34" charset="0"/>
              </a:rPr>
              <a:t> </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2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2. Proposed modification to Recommendation ITU-R M.1450-5   </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Mar 2023</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 Mar 2023</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March 16, 2023</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Mar 2023</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Registration for the March 802 plenary session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Date Placeholder 1">
            <a:extLst>
              <a:ext uri="{FF2B5EF4-FFF2-40B4-BE49-F238E27FC236}">
                <a16:creationId xmlns:a16="http://schemas.microsoft.com/office/drawing/2014/main" id="{7D284AFF-495B-7EE6-719A-C3DD1C10ECF1}"/>
              </a:ext>
            </a:extLst>
          </p:cNvPr>
          <p:cNvSpPr>
            <a:spLocks noGrp="1"/>
          </p:cNvSpPr>
          <p:nvPr>
            <p:ph type="dt" idx="15"/>
          </p:nvPr>
        </p:nvSpPr>
        <p:spPr>
          <a:xfrm>
            <a:off x="929217" y="333375"/>
            <a:ext cx="2499764" cy="273050"/>
          </a:xfrm>
        </p:spPr>
        <p:txBody>
          <a:bodyPr/>
          <a:lstStyle/>
          <a:p>
            <a:r>
              <a:rPr lang="en-US" dirty="0"/>
              <a:t> Mar 2023</a:t>
            </a:r>
            <a:endParaRPr lang="en-GB" dirty="0"/>
          </a:p>
        </p:txBody>
      </p:sp>
    </p:spTree>
    <p:extLst>
      <p:ext uri="{BB962C8B-B14F-4D97-AF65-F5344CB8AC3E}">
        <p14:creationId xmlns:p14="http://schemas.microsoft.com/office/powerpoint/2010/main" val="3065144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Mar 2023</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Mar 2023</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Proposed modifications to ITU-R M.1450-5 for May 2023 WP5A Meeting, Hassan Yaghoobi (Intel Corp.), 03/01/2023</a:t>
            </a:r>
          </a:p>
          <a:p>
            <a:pPr marL="457200" indent="-457200">
              <a:spcBef>
                <a:spcPts val="200"/>
              </a:spcBef>
              <a:buFont typeface="Times New Roman" panose="02020603050405020304" pitchFamily="18" charset="0"/>
              <a:buAutoNum type="arabicPeriod"/>
              <a:defRPr/>
            </a:pPr>
            <a:r>
              <a:rPr lang="en-US" sz="2000" dirty="0"/>
              <a:t>Discussion Items</a:t>
            </a:r>
          </a:p>
          <a:p>
            <a:pPr marL="857250" lvl="1" indent="-457200">
              <a:spcBef>
                <a:spcPts val="200"/>
              </a:spcBef>
              <a:buFont typeface="+mj-lt"/>
              <a:buAutoNum type="alphaLcPeriod"/>
              <a:defRPr/>
            </a:pPr>
            <a:r>
              <a:rPr lang="en-US" dirty="0"/>
              <a:t>N/A </a:t>
            </a:r>
          </a:p>
          <a:p>
            <a:pPr marL="457200" indent="-457200">
              <a:spcBef>
                <a:spcPts val="200"/>
              </a:spcBef>
              <a:buFont typeface="Times New Roman" panose="02020603050405020304" pitchFamily="18" charset="0"/>
              <a:buAutoNum type="arabicPeriod"/>
              <a:defRPr/>
            </a:pPr>
            <a:r>
              <a:rPr lang="en-US" sz="2000" dirty="0"/>
              <a:t>Updates from ITU-R WP5A</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Ad Hoc Endorsement</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January 19, 2023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https://mentor.ieee.org/802.11/dcn/22/11-22-2190-00-0itu-itu-ahg-minutes-for-january-2023-interim.docx</a:t>
            </a:r>
            <a:r>
              <a:rPr lang="en-US" altLang="en-US" dirty="0">
                <a:solidFill>
                  <a:srgbClr val="0000CC"/>
                </a:solidFill>
              </a:rPr>
              <a:t>  </a:t>
            </a:r>
          </a:p>
          <a:p>
            <a:pPr>
              <a:spcBef>
                <a:spcPts val="200"/>
              </a:spcBef>
              <a:buFont typeface="Arial" panose="020B0604020202020204" pitchFamily="34" charset="0"/>
              <a:buChar char="•"/>
              <a:defRPr/>
            </a:pPr>
            <a:r>
              <a:rPr lang="en-US" altLang="en-US" b="0" dirty="0"/>
              <a:t>March 02, 2023 meeting cancelled due to loa attendance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68308</TotalTime>
  <Words>1607</Words>
  <Application>Microsoft Office PowerPoint</Application>
  <PresentationFormat>Widescreen</PresentationFormat>
  <Paragraphs>192</Paragraphs>
  <Slides>15</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Monotype Sorts</vt:lpstr>
      <vt:lpstr>Times New Roman</vt:lpstr>
      <vt:lpstr>Office Theme</vt:lpstr>
      <vt:lpstr>Document</vt:lpstr>
      <vt:lpstr>ITU Liaison Ad Hoc Group Agenda</vt:lpstr>
      <vt:lpstr>Abstract</vt:lpstr>
      <vt:lpstr>Reminders and Rules</vt:lpstr>
      <vt:lpstr>Registration for the March 802 plenary session</vt:lpstr>
      <vt:lpstr>Guidelines for IEEE-SA Meetings</vt:lpstr>
      <vt:lpstr>Resources – URLs</vt:lpstr>
      <vt:lpstr>Participation in IEEE 802 Meetings</vt:lpstr>
      <vt:lpstr>Agenda</vt:lpstr>
      <vt:lpstr>Approval of Minutes of Previous Meeting</vt:lpstr>
      <vt:lpstr>Contributions</vt:lpstr>
      <vt:lpstr>Updates from ITU-R WP5A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509</cp:revision>
  <cp:lastPrinted>1601-01-01T00:00:00Z</cp:lastPrinted>
  <dcterms:created xsi:type="dcterms:W3CDTF">2017-06-02T20:57:23Z</dcterms:created>
  <dcterms:modified xsi:type="dcterms:W3CDTF">2023-03-16T00:34:45Z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