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65" r:id="rId7"/>
    <p:sldId id="368" r:id="rId8"/>
    <p:sldId id="268" r:id="rId9"/>
    <p:sldId id="280" r:id="rId10"/>
    <p:sldId id="266" r:id="rId11"/>
    <p:sldId id="370" r:id="rId12"/>
    <p:sldId id="261" r:id="rId13"/>
    <p:sldId id="2379" r:id="rId14"/>
    <p:sldId id="369" r:id="rId15"/>
    <p:sldId id="2368" r:id="rId16"/>
    <p:sldId id="365" r:id="rId17"/>
    <p:sldId id="375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B9FBD8-2E3C-46B0-806A-818EB470FE5C}" v="2" dt="2023-03-02T06:20:26.8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4660"/>
  </p:normalViewPr>
  <p:slideViewPr>
    <p:cSldViewPr>
      <p:cViewPr varScale="1">
        <p:scale>
          <a:sx n="67" d="100"/>
          <a:sy n="67" d="100"/>
        </p:scale>
        <p:origin x="620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2772" y="4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ghoobi, Hassan" userId="3e33afe7-62c8-4ade-8476-f73fe399f31e" providerId="ADAL" clId="{E2B9FBD8-2E3C-46B0-806A-818EB470FE5C}"/>
    <pc:docChg chg="undo custSel delSld modSld modMainMaster">
      <pc:chgData name="Yaghoobi, Hassan" userId="3e33afe7-62c8-4ade-8476-f73fe399f31e" providerId="ADAL" clId="{E2B9FBD8-2E3C-46B0-806A-818EB470FE5C}" dt="2023-03-02T06:24:23.187" v="316" actId="108"/>
      <pc:docMkLst>
        <pc:docMk/>
      </pc:docMkLst>
      <pc:sldChg chg="modSp mod">
        <pc:chgData name="Yaghoobi, Hassan" userId="3e33afe7-62c8-4ade-8476-f73fe399f31e" providerId="ADAL" clId="{E2B9FBD8-2E3C-46B0-806A-818EB470FE5C}" dt="2023-03-02T06:14:32.171" v="47" actId="20577"/>
        <pc:sldMkLst>
          <pc:docMk/>
          <pc:sldMk cId="0" sldId="256"/>
        </pc:sldMkLst>
        <pc:spChg chg="mod">
          <ac:chgData name="Yaghoobi, Hassan" userId="3e33afe7-62c8-4ade-8476-f73fe399f31e" providerId="ADAL" clId="{E2B9FBD8-2E3C-46B0-806A-818EB470FE5C}" dt="2023-03-02T06:13:49.581" v="25" actId="313"/>
          <ac:spMkLst>
            <pc:docMk/>
            <pc:sldMk cId="0" sldId="256"/>
            <ac:spMk id="6" creationId="{00000000-0000-0000-0000-000000000000}"/>
          </ac:spMkLst>
        </pc:spChg>
        <pc:spChg chg="mod">
          <ac:chgData name="Yaghoobi, Hassan" userId="3e33afe7-62c8-4ade-8476-f73fe399f31e" providerId="ADAL" clId="{E2B9FBD8-2E3C-46B0-806A-818EB470FE5C}" dt="2023-03-02T06:14:32.171" v="4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Yaghoobi, Hassan" userId="3e33afe7-62c8-4ade-8476-f73fe399f31e" providerId="ADAL" clId="{E2B9FBD8-2E3C-46B0-806A-818EB470FE5C}" dt="2023-03-02T06:14:45.055" v="67" actId="20577"/>
        <pc:sldMkLst>
          <pc:docMk/>
          <pc:sldMk cId="0" sldId="257"/>
        </pc:sldMkLst>
        <pc:spChg chg="mod">
          <ac:chgData name="Yaghoobi, Hassan" userId="3e33afe7-62c8-4ade-8476-f73fe399f31e" providerId="ADAL" clId="{E2B9FBD8-2E3C-46B0-806A-818EB470FE5C}" dt="2023-03-02T06:13:50.288" v="26" actId="313"/>
          <ac:spMkLst>
            <pc:docMk/>
            <pc:sldMk cId="0" sldId="257"/>
            <ac:spMk id="4" creationId="{00000000-0000-0000-0000-000000000000}"/>
          </ac:spMkLst>
        </pc:spChg>
        <pc:spChg chg="mod">
          <ac:chgData name="Yaghoobi, Hassan" userId="3e33afe7-62c8-4ade-8476-f73fe399f31e" providerId="ADAL" clId="{E2B9FBD8-2E3C-46B0-806A-818EB470FE5C}" dt="2023-03-02T06:14:45.055" v="67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Yaghoobi, Hassan" userId="3e33afe7-62c8-4ade-8476-f73fe399f31e" providerId="ADAL" clId="{E2B9FBD8-2E3C-46B0-806A-818EB470FE5C}" dt="2023-03-02T06:24:23.187" v="316" actId="108"/>
        <pc:sldMkLst>
          <pc:docMk/>
          <pc:sldMk cId="0" sldId="261"/>
        </pc:sldMkLst>
        <pc:spChg chg="mod">
          <ac:chgData name="Yaghoobi, Hassan" userId="3e33afe7-62c8-4ade-8476-f73fe399f31e" providerId="ADAL" clId="{E2B9FBD8-2E3C-46B0-806A-818EB470FE5C}" dt="2023-03-02T06:13:54.496" v="33" actId="313"/>
          <ac:spMkLst>
            <pc:docMk/>
            <pc:sldMk cId="0" sldId="261"/>
            <ac:spMk id="7" creationId="{00000000-0000-0000-0000-000000000000}"/>
          </ac:spMkLst>
        </pc:spChg>
        <pc:spChg chg="mod">
          <ac:chgData name="Yaghoobi, Hassan" userId="3e33afe7-62c8-4ade-8476-f73fe399f31e" providerId="ADAL" clId="{E2B9FBD8-2E3C-46B0-806A-818EB470FE5C}" dt="2023-03-02T06:24:23.187" v="316" actId="108"/>
          <ac:spMkLst>
            <pc:docMk/>
            <pc:sldMk cId="0" sldId="261"/>
            <ac:spMk id="5122" creationId="{00000000-0000-0000-0000-000000000000}"/>
          </ac:spMkLst>
        </pc:spChg>
      </pc:sldChg>
      <pc:sldChg chg="modSp mod">
        <pc:chgData name="Yaghoobi, Hassan" userId="3e33afe7-62c8-4ade-8476-f73fe399f31e" providerId="ADAL" clId="{E2B9FBD8-2E3C-46B0-806A-818EB470FE5C}" dt="2023-03-02T06:15:08.900" v="69" actId="207"/>
        <pc:sldMkLst>
          <pc:docMk/>
          <pc:sldMk cId="3512326192" sldId="265"/>
        </pc:sldMkLst>
        <pc:spChg chg="mod">
          <ac:chgData name="Yaghoobi, Hassan" userId="3e33afe7-62c8-4ade-8476-f73fe399f31e" providerId="ADAL" clId="{E2B9FBD8-2E3C-46B0-806A-818EB470FE5C}" dt="2023-03-02T06:13:50.911" v="27" actId="313"/>
          <ac:spMkLst>
            <pc:docMk/>
            <pc:sldMk cId="3512326192" sldId="265"/>
            <ac:spMk id="2" creationId="{00000000-0000-0000-0000-000000000000}"/>
          </ac:spMkLst>
        </pc:spChg>
        <pc:spChg chg="mod">
          <ac:chgData name="Yaghoobi, Hassan" userId="3e33afe7-62c8-4ade-8476-f73fe399f31e" providerId="ADAL" clId="{E2B9FBD8-2E3C-46B0-806A-818EB470FE5C}" dt="2023-03-02T06:15:08.900" v="69" actId="207"/>
          <ac:spMkLst>
            <pc:docMk/>
            <pc:sldMk cId="3512326192" sldId="265"/>
            <ac:spMk id="10243" creationId="{00000000-0000-0000-0000-000000000000}"/>
          </ac:spMkLst>
        </pc:spChg>
      </pc:sldChg>
      <pc:sldChg chg="modSp mod">
        <pc:chgData name="Yaghoobi, Hassan" userId="3e33afe7-62c8-4ade-8476-f73fe399f31e" providerId="ADAL" clId="{E2B9FBD8-2E3C-46B0-806A-818EB470FE5C}" dt="2023-03-02T06:16:17.156" v="121" actId="20577"/>
        <pc:sldMkLst>
          <pc:docMk/>
          <pc:sldMk cId="2555810336" sldId="266"/>
        </pc:sldMkLst>
        <pc:spChg chg="mod">
          <ac:chgData name="Yaghoobi, Hassan" userId="3e33afe7-62c8-4ade-8476-f73fe399f31e" providerId="ADAL" clId="{E2B9FBD8-2E3C-46B0-806A-818EB470FE5C}" dt="2023-03-02T06:13:53.325" v="31" actId="313"/>
          <ac:spMkLst>
            <pc:docMk/>
            <pc:sldMk cId="2555810336" sldId="266"/>
            <ac:spMk id="2" creationId="{00000000-0000-0000-0000-000000000000}"/>
          </ac:spMkLst>
        </pc:spChg>
        <pc:spChg chg="mod">
          <ac:chgData name="Yaghoobi, Hassan" userId="3e33afe7-62c8-4ade-8476-f73fe399f31e" providerId="ADAL" clId="{E2B9FBD8-2E3C-46B0-806A-818EB470FE5C}" dt="2023-03-02T06:16:17.156" v="121" actId="20577"/>
          <ac:spMkLst>
            <pc:docMk/>
            <pc:sldMk cId="2555810336" sldId="266"/>
            <ac:spMk id="20483" creationId="{00000000-0000-0000-0000-000000000000}"/>
          </ac:spMkLst>
        </pc:spChg>
      </pc:sldChg>
      <pc:sldChg chg="modSp mod">
        <pc:chgData name="Yaghoobi, Hassan" userId="3e33afe7-62c8-4ade-8476-f73fe399f31e" providerId="ADAL" clId="{E2B9FBD8-2E3C-46B0-806A-818EB470FE5C}" dt="2023-03-02T06:13:52.145" v="29" actId="313"/>
        <pc:sldMkLst>
          <pc:docMk/>
          <pc:sldMk cId="1268977485" sldId="268"/>
        </pc:sldMkLst>
        <pc:spChg chg="mod">
          <ac:chgData name="Yaghoobi, Hassan" userId="3e33afe7-62c8-4ade-8476-f73fe399f31e" providerId="ADAL" clId="{E2B9FBD8-2E3C-46B0-806A-818EB470FE5C}" dt="2023-03-02T06:13:52.145" v="29" actId="313"/>
          <ac:spMkLst>
            <pc:docMk/>
            <pc:sldMk cId="1268977485" sldId="268"/>
            <ac:spMk id="2" creationId="{00000000-0000-0000-0000-000000000000}"/>
          </ac:spMkLst>
        </pc:spChg>
      </pc:sldChg>
      <pc:sldChg chg="modSp mod">
        <pc:chgData name="Yaghoobi, Hassan" userId="3e33afe7-62c8-4ade-8476-f73fe399f31e" providerId="ADAL" clId="{E2B9FBD8-2E3C-46B0-806A-818EB470FE5C}" dt="2023-03-02T06:13:52.758" v="30" actId="313"/>
        <pc:sldMkLst>
          <pc:docMk/>
          <pc:sldMk cId="1943740662" sldId="280"/>
        </pc:sldMkLst>
        <pc:spChg chg="mod">
          <ac:chgData name="Yaghoobi, Hassan" userId="3e33afe7-62c8-4ade-8476-f73fe399f31e" providerId="ADAL" clId="{E2B9FBD8-2E3C-46B0-806A-818EB470FE5C}" dt="2023-03-02T06:13:52.758" v="30" actId="313"/>
          <ac:spMkLst>
            <pc:docMk/>
            <pc:sldMk cId="1943740662" sldId="280"/>
            <ac:spMk id="5" creationId="{00000000-0000-0000-0000-000000000000}"/>
          </ac:spMkLst>
        </pc:spChg>
      </pc:sldChg>
      <pc:sldChg chg="modSp mod">
        <pc:chgData name="Yaghoobi, Hassan" userId="3e33afe7-62c8-4ade-8476-f73fe399f31e" providerId="ADAL" clId="{E2B9FBD8-2E3C-46B0-806A-818EB470FE5C}" dt="2023-03-02T06:13:58.858" v="40" actId="313"/>
        <pc:sldMkLst>
          <pc:docMk/>
          <pc:sldMk cId="38427134" sldId="365"/>
        </pc:sldMkLst>
        <pc:spChg chg="mod">
          <ac:chgData name="Yaghoobi, Hassan" userId="3e33afe7-62c8-4ade-8476-f73fe399f31e" providerId="ADAL" clId="{E2B9FBD8-2E3C-46B0-806A-818EB470FE5C}" dt="2023-03-02T06:13:58.858" v="40" actId="313"/>
          <ac:spMkLst>
            <pc:docMk/>
            <pc:sldMk cId="38427134" sldId="365"/>
            <ac:spMk id="4" creationId="{00000000-0000-0000-0000-000000000000}"/>
          </ac:spMkLst>
        </pc:spChg>
      </pc:sldChg>
      <pc:sldChg chg="modSp mod">
        <pc:chgData name="Yaghoobi, Hassan" userId="3e33afe7-62c8-4ade-8476-f73fe399f31e" providerId="ADAL" clId="{E2B9FBD8-2E3C-46B0-806A-818EB470FE5C}" dt="2023-03-02T06:13:51.556" v="28" actId="313"/>
        <pc:sldMkLst>
          <pc:docMk/>
          <pc:sldMk cId="18803189" sldId="368"/>
        </pc:sldMkLst>
        <pc:spChg chg="mod">
          <ac:chgData name="Yaghoobi, Hassan" userId="3e33afe7-62c8-4ade-8476-f73fe399f31e" providerId="ADAL" clId="{E2B9FBD8-2E3C-46B0-806A-818EB470FE5C}" dt="2023-03-02T06:13:51.556" v="28" actId="313"/>
          <ac:spMkLst>
            <pc:docMk/>
            <pc:sldMk cId="18803189" sldId="368"/>
            <ac:spMk id="3" creationId="{4DEDC840-3D08-462E-8EE4-982DE5C72FFD}"/>
          </ac:spMkLst>
        </pc:spChg>
      </pc:sldChg>
      <pc:sldChg chg="modSp mod">
        <pc:chgData name="Yaghoobi, Hassan" userId="3e33afe7-62c8-4ade-8476-f73fe399f31e" providerId="ADAL" clId="{E2B9FBD8-2E3C-46B0-806A-818EB470FE5C}" dt="2023-03-02T06:13:57.607" v="38" actId="313"/>
        <pc:sldMkLst>
          <pc:docMk/>
          <pc:sldMk cId="81732721" sldId="369"/>
        </pc:sldMkLst>
        <pc:spChg chg="mod">
          <ac:chgData name="Yaghoobi, Hassan" userId="3e33afe7-62c8-4ade-8476-f73fe399f31e" providerId="ADAL" clId="{E2B9FBD8-2E3C-46B0-806A-818EB470FE5C}" dt="2023-03-02T06:13:57.607" v="38" actId="313"/>
          <ac:spMkLst>
            <pc:docMk/>
            <pc:sldMk cId="81732721" sldId="369"/>
            <ac:spMk id="4" creationId="{00000000-0000-0000-0000-000000000000}"/>
          </ac:spMkLst>
        </pc:spChg>
      </pc:sldChg>
      <pc:sldChg chg="modSp mod">
        <pc:chgData name="Yaghoobi, Hassan" userId="3e33afe7-62c8-4ade-8476-f73fe399f31e" providerId="ADAL" clId="{E2B9FBD8-2E3C-46B0-806A-818EB470FE5C}" dt="2023-03-02T06:17:55.250" v="149" actId="207"/>
        <pc:sldMkLst>
          <pc:docMk/>
          <pc:sldMk cId="3880020426" sldId="370"/>
        </pc:sldMkLst>
        <pc:spChg chg="mod">
          <ac:chgData name="Yaghoobi, Hassan" userId="3e33afe7-62c8-4ade-8476-f73fe399f31e" providerId="ADAL" clId="{E2B9FBD8-2E3C-46B0-806A-818EB470FE5C}" dt="2023-03-02T06:13:53.919" v="32" actId="313"/>
          <ac:spMkLst>
            <pc:docMk/>
            <pc:sldMk cId="3880020426" sldId="370"/>
            <ac:spMk id="2" creationId="{00000000-0000-0000-0000-000000000000}"/>
          </ac:spMkLst>
        </pc:spChg>
        <pc:spChg chg="mod">
          <ac:chgData name="Yaghoobi, Hassan" userId="3e33afe7-62c8-4ade-8476-f73fe399f31e" providerId="ADAL" clId="{E2B9FBD8-2E3C-46B0-806A-818EB470FE5C}" dt="2023-03-02T06:17:55.250" v="149" actId="207"/>
          <ac:spMkLst>
            <pc:docMk/>
            <pc:sldMk cId="3880020426" sldId="370"/>
            <ac:spMk id="18435" creationId="{00000000-0000-0000-0000-000000000000}"/>
          </ac:spMkLst>
        </pc:spChg>
      </pc:sldChg>
      <pc:sldChg chg="modSp mod">
        <pc:chgData name="Yaghoobi, Hassan" userId="3e33afe7-62c8-4ade-8476-f73fe399f31e" providerId="ADAL" clId="{E2B9FBD8-2E3C-46B0-806A-818EB470FE5C}" dt="2023-03-02T06:13:59.545" v="41" actId="313"/>
        <pc:sldMkLst>
          <pc:docMk/>
          <pc:sldMk cId="1387349771" sldId="375"/>
        </pc:sldMkLst>
        <pc:spChg chg="mod">
          <ac:chgData name="Yaghoobi, Hassan" userId="3e33afe7-62c8-4ade-8476-f73fe399f31e" providerId="ADAL" clId="{E2B9FBD8-2E3C-46B0-806A-818EB470FE5C}" dt="2023-03-02T06:13:59.545" v="41" actId="313"/>
          <ac:spMkLst>
            <pc:docMk/>
            <pc:sldMk cId="1387349771" sldId="375"/>
            <ac:spMk id="6" creationId="{4CBB3FAD-636E-4617-858C-2B4E4B8404EE}"/>
          </ac:spMkLst>
        </pc:spChg>
      </pc:sldChg>
      <pc:sldChg chg="modSp mod">
        <pc:chgData name="Yaghoobi, Hassan" userId="3e33afe7-62c8-4ade-8476-f73fe399f31e" providerId="ADAL" clId="{E2B9FBD8-2E3C-46B0-806A-818EB470FE5C}" dt="2023-03-02T06:23:56.669" v="315" actId="20577"/>
        <pc:sldMkLst>
          <pc:docMk/>
          <pc:sldMk cId="3407253792" sldId="2368"/>
        </pc:sldMkLst>
        <pc:spChg chg="mod">
          <ac:chgData name="Yaghoobi, Hassan" userId="3e33afe7-62c8-4ade-8476-f73fe399f31e" providerId="ADAL" clId="{E2B9FBD8-2E3C-46B0-806A-818EB470FE5C}" dt="2023-03-02T06:13:58.233" v="39" actId="313"/>
          <ac:spMkLst>
            <pc:docMk/>
            <pc:sldMk cId="3407253792" sldId="2368"/>
            <ac:spMk id="4" creationId="{00000000-0000-0000-0000-000000000000}"/>
          </ac:spMkLst>
        </pc:spChg>
        <pc:spChg chg="mod">
          <ac:chgData name="Yaghoobi, Hassan" userId="3e33afe7-62c8-4ade-8476-f73fe399f31e" providerId="ADAL" clId="{E2B9FBD8-2E3C-46B0-806A-818EB470FE5C}" dt="2023-03-02T06:23:56.669" v="315" actId="20577"/>
          <ac:spMkLst>
            <pc:docMk/>
            <pc:sldMk cId="3407253792" sldId="2368"/>
            <ac:spMk id="6147" creationId="{00000000-0000-0000-0000-000000000000}"/>
          </ac:spMkLst>
        </pc:spChg>
      </pc:sldChg>
      <pc:sldChg chg="modSp del mod">
        <pc:chgData name="Yaghoobi, Hassan" userId="3e33afe7-62c8-4ade-8476-f73fe399f31e" providerId="ADAL" clId="{E2B9FBD8-2E3C-46B0-806A-818EB470FE5C}" dt="2023-03-02T06:21:30.568" v="172" actId="2696"/>
        <pc:sldMkLst>
          <pc:docMk/>
          <pc:sldMk cId="3991725134" sldId="2371"/>
        </pc:sldMkLst>
        <pc:spChg chg="mod">
          <ac:chgData name="Yaghoobi, Hassan" userId="3e33afe7-62c8-4ade-8476-f73fe399f31e" providerId="ADAL" clId="{E2B9FBD8-2E3C-46B0-806A-818EB470FE5C}" dt="2023-03-02T06:13:55.095" v="34" actId="313"/>
          <ac:spMkLst>
            <pc:docMk/>
            <pc:sldMk cId="3991725134" sldId="2371"/>
            <ac:spMk id="4" creationId="{00000000-0000-0000-0000-000000000000}"/>
          </ac:spMkLst>
        </pc:spChg>
      </pc:sldChg>
      <pc:sldChg chg="modSp del mod">
        <pc:chgData name="Yaghoobi, Hassan" userId="3e33afe7-62c8-4ade-8476-f73fe399f31e" providerId="ADAL" clId="{E2B9FBD8-2E3C-46B0-806A-818EB470FE5C}" dt="2023-03-02T06:21:30.568" v="172" actId="2696"/>
        <pc:sldMkLst>
          <pc:docMk/>
          <pc:sldMk cId="826464505" sldId="2377"/>
        </pc:sldMkLst>
        <pc:spChg chg="mod">
          <ac:chgData name="Yaghoobi, Hassan" userId="3e33afe7-62c8-4ade-8476-f73fe399f31e" providerId="ADAL" clId="{E2B9FBD8-2E3C-46B0-806A-818EB470FE5C}" dt="2023-03-02T06:13:55.694" v="35" actId="313"/>
          <ac:spMkLst>
            <pc:docMk/>
            <pc:sldMk cId="826464505" sldId="2377"/>
            <ac:spMk id="4" creationId="{00000000-0000-0000-0000-000000000000}"/>
          </ac:spMkLst>
        </pc:spChg>
      </pc:sldChg>
      <pc:sldChg chg="modSp del mod">
        <pc:chgData name="Yaghoobi, Hassan" userId="3e33afe7-62c8-4ade-8476-f73fe399f31e" providerId="ADAL" clId="{E2B9FBD8-2E3C-46B0-806A-818EB470FE5C}" dt="2023-03-02T06:21:30.568" v="172" actId="2696"/>
        <pc:sldMkLst>
          <pc:docMk/>
          <pc:sldMk cId="3750187670" sldId="2378"/>
        </pc:sldMkLst>
        <pc:spChg chg="mod">
          <ac:chgData name="Yaghoobi, Hassan" userId="3e33afe7-62c8-4ade-8476-f73fe399f31e" providerId="ADAL" clId="{E2B9FBD8-2E3C-46B0-806A-818EB470FE5C}" dt="2023-03-02T06:13:56.281" v="36" actId="313"/>
          <ac:spMkLst>
            <pc:docMk/>
            <pc:sldMk cId="3750187670" sldId="2378"/>
            <ac:spMk id="4" creationId="{00000000-0000-0000-0000-000000000000}"/>
          </ac:spMkLst>
        </pc:spChg>
      </pc:sldChg>
      <pc:sldChg chg="modSp mod">
        <pc:chgData name="Yaghoobi, Hassan" userId="3e33afe7-62c8-4ade-8476-f73fe399f31e" providerId="ADAL" clId="{E2B9FBD8-2E3C-46B0-806A-818EB470FE5C}" dt="2023-03-02T06:13:56.965" v="37" actId="313"/>
        <pc:sldMkLst>
          <pc:docMk/>
          <pc:sldMk cId="1905923051" sldId="2379"/>
        </pc:sldMkLst>
        <pc:spChg chg="mod">
          <ac:chgData name="Yaghoobi, Hassan" userId="3e33afe7-62c8-4ade-8476-f73fe399f31e" providerId="ADAL" clId="{E2B9FBD8-2E3C-46B0-806A-818EB470FE5C}" dt="2023-03-02T06:13:56.965" v="37" actId="313"/>
          <ac:spMkLst>
            <pc:docMk/>
            <pc:sldMk cId="1905923051" sldId="2379"/>
            <ac:spMk id="4" creationId="{00000000-0000-0000-0000-000000000000}"/>
          </ac:spMkLst>
        </pc:spChg>
      </pc:sldChg>
      <pc:sldMasterChg chg="modSp mod modSldLayout">
        <pc:chgData name="Yaghoobi, Hassan" userId="3e33afe7-62c8-4ade-8476-f73fe399f31e" providerId="ADAL" clId="{E2B9FBD8-2E3C-46B0-806A-818EB470FE5C}" dt="2023-03-02T06:13:48.615" v="24" actId="313"/>
        <pc:sldMasterMkLst>
          <pc:docMk/>
          <pc:sldMasterMk cId="0" sldId="2147483648"/>
        </pc:sldMasterMkLst>
        <pc:spChg chg="mod">
          <ac:chgData name="Yaghoobi, Hassan" userId="3e33afe7-62c8-4ade-8476-f73fe399f31e" providerId="ADAL" clId="{E2B9FBD8-2E3C-46B0-806A-818EB470FE5C}" dt="2023-03-02T06:13:08.285" v="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Yaghoobi, Hassan" userId="3e33afe7-62c8-4ade-8476-f73fe399f31e" providerId="ADAL" clId="{E2B9FBD8-2E3C-46B0-806A-818EB470FE5C}" dt="2023-03-02T06:13:15.092" v="1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Yaghoobi, Hassan" userId="3e33afe7-62c8-4ade-8476-f73fe399f31e" providerId="ADAL" clId="{E2B9FBD8-2E3C-46B0-806A-818EB470FE5C}" dt="2023-03-02T06:13:43.433" v="16" actId="313"/>
          <pc:sldLayoutMkLst>
            <pc:docMk/>
            <pc:sldMasterMk cId="0" sldId="2147483648"/>
            <pc:sldLayoutMk cId="0" sldId="2147483649"/>
          </pc:sldLayoutMkLst>
          <pc:spChg chg="mod">
            <ac:chgData name="Yaghoobi, Hassan" userId="3e33afe7-62c8-4ade-8476-f73fe399f31e" providerId="ADAL" clId="{E2B9FBD8-2E3C-46B0-806A-818EB470FE5C}" dt="2023-03-02T06:13:43.433" v="16" actId="313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E2B9FBD8-2E3C-46B0-806A-818EB470FE5C}" dt="2023-03-02T06:13:44.133" v="17" actId="313"/>
          <pc:sldLayoutMkLst>
            <pc:docMk/>
            <pc:sldMasterMk cId="0" sldId="2147483648"/>
            <pc:sldLayoutMk cId="0" sldId="2147483650"/>
          </pc:sldLayoutMkLst>
          <pc:spChg chg="mod">
            <ac:chgData name="Yaghoobi, Hassan" userId="3e33afe7-62c8-4ade-8476-f73fe399f31e" providerId="ADAL" clId="{E2B9FBD8-2E3C-46B0-806A-818EB470FE5C}" dt="2023-03-02T06:13:44.133" v="17" actId="313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E2B9FBD8-2E3C-46B0-806A-818EB470FE5C}" dt="2023-03-02T06:13:44.682" v="18" actId="313"/>
          <pc:sldLayoutMkLst>
            <pc:docMk/>
            <pc:sldMasterMk cId="0" sldId="2147483648"/>
            <pc:sldLayoutMk cId="0" sldId="2147483651"/>
          </pc:sldLayoutMkLst>
          <pc:spChg chg="mod">
            <ac:chgData name="Yaghoobi, Hassan" userId="3e33afe7-62c8-4ade-8476-f73fe399f31e" providerId="ADAL" clId="{E2B9FBD8-2E3C-46B0-806A-818EB470FE5C}" dt="2023-03-02T06:13:44.682" v="18" actId="313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E2B9FBD8-2E3C-46B0-806A-818EB470FE5C}" dt="2023-03-02T06:13:45.233" v="19" actId="313"/>
          <pc:sldLayoutMkLst>
            <pc:docMk/>
            <pc:sldMasterMk cId="0" sldId="2147483648"/>
            <pc:sldLayoutMk cId="0" sldId="2147483652"/>
          </pc:sldLayoutMkLst>
          <pc:spChg chg="mod">
            <ac:chgData name="Yaghoobi, Hassan" userId="3e33afe7-62c8-4ade-8476-f73fe399f31e" providerId="ADAL" clId="{E2B9FBD8-2E3C-46B0-806A-818EB470FE5C}" dt="2023-03-02T06:13:45.233" v="19" actId="313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E2B9FBD8-2E3C-46B0-806A-818EB470FE5C}" dt="2023-03-02T06:13:45.798" v="20" actId="313"/>
          <pc:sldLayoutMkLst>
            <pc:docMk/>
            <pc:sldMasterMk cId="0" sldId="2147483648"/>
            <pc:sldLayoutMk cId="0" sldId="2147483653"/>
          </pc:sldLayoutMkLst>
          <pc:spChg chg="mod">
            <ac:chgData name="Yaghoobi, Hassan" userId="3e33afe7-62c8-4ade-8476-f73fe399f31e" providerId="ADAL" clId="{E2B9FBD8-2E3C-46B0-806A-818EB470FE5C}" dt="2023-03-02T06:13:45.798" v="20" actId="313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E2B9FBD8-2E3C-46B0-806A-818EB470FE5C}" dt="2023-03-02T06:13:46.334" v="21" actId="313"/>
          <pc:sldLayoutMkLst>
            <pc:docMk/>
            <pc:sldMasterMk cId="0" sldId="2147483648"/>
            <pc:sldLayoutMk cId="0" sldId="2147483654"/>
          </pc:sldLayoutMkLst>
          <pc:spChg chg="mod">
            <ac:chgData name="Yaghoobi, Hassan" userId="3e33afe7-62c8-4ade-8476-f73fe399f31e" providerId="ADAL" clId="{E2B9FBD8-2E3C-46B0-806A-818EB470FE5C}" dt="2023-03-02T06:13:46.334" v="21" actId="31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E2B9FBD8-2E3C-46B0-806A-818EB470FE5C}" dt="2023-03-02T06:13:47.257" v="22" actId="313"/>
          <pc:sldLayoutMkLst>
            <pc:docMk/>
            <pc:sldMasterMk cId="0" sldId="2147483648"/>
            <pc:sldLayoutMk cId="0" sldId="2147483655"/>
          </pc:sldLayoutMkLst>
          <pc:spChg chg="mod">
            <ac:chgData name="Yaghoobi, Hassan" userId="3e33afe7-62c8-4ade-8476-f73fe399f31e" providerId="ADAL" clId="{E2B9FBD8-2E3C-46B0-806A-818EB470FE5C}" dt="2023-03-02T06:13:47.257" v="22" actId="313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E2B9FBD8-2E3C-46B0-806A-818EB470FE5C}" dt="2023-03-02T06:13:48.008" v="23" actId="313"/>
          <pc:sldLayoutMkLst>
            <pc:docMk/>
            <pc:sldMasterMk cId="0" sldId="2147483648"/>
            <pc:sldLayoutMk cId="0" sldId="2147483658"/>
          </pc:sldLayoutMkLst>
          <pc:spChg chg="mod">
            <ac:chgData name="Yaghoobi, Hassan" userId="3e33afe7-62c8-4ade-8476-f73fe399f31e" providerId="ADAL" clId="{E2B9FBD8-2E3C-46B0-806A-818EB470FE5C}" dt="2023-03-02T06:13:48.008" v="23" actId="313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E2B9FBD8-2E3C-46B0-806A-818EB470FE5C}" dt="2023-03-02T06:13:48.615" v="24" actId="313"/>
          <pc:sldLayoutMkLst>
            <pc:docMk/>
            <pc:sldMasterMk cId="0" sldId="2147483648"/>
            <pc:sldLayoutMk cId="0" sldId="2147483659"/>
          </pc:sldLayoutMkLst>
          <pc:spChg chg="mod">
            <ac:chgData name="Yaghoobi, Hassan" userId="3e33afe7-62c8-4ade-8476-f73fe399f31e" providerId="ADAL" clId="{E2B9FBD8-2E3C-46B0-806A-818EB470FE5C}" dt="2023-03-02T06:13:48.615" v="24" actId="313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Sep 2009</a:t>
            </a:r>
          </a:p>
        </p:txBody>
      </p:sp>
      <p:sp>
        <p:nvSpPr>
          <p:cNvPr id="112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6DCF333B-947A-4500-AB79-A2728DBCF76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730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Sep 2013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802.11-16/1093r2</a:t>
            </a:r>
          </a:p>
        </p:txBody>
      </p:sp>
      <p:sp>
        <p:nvSpPr>
          <p:cNvPr id="16388" name="Rectangle 3"/>
          <p:cNvSpPr txBox="1">
            <a:spLocks noGrp="1" noChangeArrowheads="1"/>
          </p:cNvSpPr>
          <p:nvPr/>
        </p:nvSpPr>
        <p:spPr bwMode="auto">
          <a:xfrm>
            <a:off x="641350" y="117931"/>
            <a:ext cx="68287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 2012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9EFE332B-4021-47BB-B2B7-CB32DEB01A9B}" type="slidenum">
              <a:rPr lang="en-GB" altLang="en-US" smtClean="0"/>
              <a:pPr>
                <a:spcBef>
                  <a:spcPct val="0"/>
                </a:spcBef>
              </a:pPr>
              <a:t>5</a:t>
            </a:fld>
            <a:endParaRPr lang="en-GB" altLang="en-US" dirty="0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240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69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799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Mar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 Mar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Mar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Mar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Mar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Mar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Mar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Mar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Mar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0205r0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md/R19-WP5A-C-0153/en" TargetMode="External"/><Relationship Id="rId13" Type="http://schemas.openxmlformats.org/officeDocument/2006/relationships/hyperlink" Target="https://www.itu.int/md/meetingdoc.asp?lang=en&amp;parent=R19-WP5A-C-0547" TargetMode="External"/><Relationship Id="rId3" Type="http://schemas.openxmlformats.org/officeDocument/2006/relationships/hyperlink" Target="https://mentor.ieee.org/802.18/dcn/19/18-19-0157-00-0000-an-update-on-the-recommendation-itu-r-m-1450-5.pptx" TargetMode="External"/><Relationship Id="rId7" Type="http://schemas.openxmlformats.org/officeDocument/2006/relationships/hyperlink" Target="https://www.itu.int/md/R19-WP5A-C-0154/en" TargetMode="External"/><Relationship Id="rId12" Type="http://schemas.openxmlformats.org/officeDocument/2006/relationships/hyperlink" Target="https://www.itu.int/md/meetingdoc.asp?lang=en&amp;parent=R19-WP5A-C-0438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md/meetingdoc.asp?lang=en&amp;parent=R19-WP5A-C-0043" TargetMode="External"/><Relationship Id="rId11" Type="http://schemas.openxmlformats.org/officeDocument/2006/relationships/hyperlink" Target="https://www.itu.int/md/meetingdoc.asp?lang=en&amp;parent=R19-WP5A-C-0439" TargetMode="External"/><Relationship Id="rId5" Type="http://schemas.openxmlformats.org/officeDocument/2006/relationships/hyperlink" Target="https://www.itu.int/md/meetingdoc.asp?lang=en&amp;parent=R19-WP5A-C-0044" TargetMode="External"/><Relationship Id="rId15" Type="http://schemas.openxmlformats.org/officeDocument/2006/relationships/hyperlink" Target="http://www.itu.int/md/R19-WP5A-C-0675" TargetMode="External"/><Relationship Id="rId10" Type="http://schemas.openxmlformats.org/officeDocument/2006/relationships/hyperlink" Target="https://www.itu.int/md/meetingdoc.asp?lang=en&amp;parent=R19-WP5A-C-0246" TargetMode="External"/><Relationship Id="rId4" Type="http://schemas.openxmlformats.org/officeDocument/2006/relationships/hyperlink" Target="https://www.itu.int/dms_pubrec/itu-r/rec/m/R-REC-M.1801-2-201302-I!!PDF-E.pdf" TargetMode="External"/><Relationship Id="rId9" Type="http://schemas.openxmlformats.org/officeDocument/2006/relationships/hyperlink" Target="https://www.itu.int/md/meetingdoc.asp?lang=en&amp;parent=R19-WP5A-C-0245" TargetMode="External"/><Relationship Id="rId14" Type="http://schemas.openxmlformats.org/officeDocument/2006/relationships/hyperlink" Target="https://www.itu.int/md/meetingdoc.asp?lang=en&amp;parent=R19-WP5A-C-0546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2190-00-0itu-itu-ahg-minutes-for-january-2023-interim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65-00-0itu-proposed-modifications-to-itu-r-m-1450-5-for-may-2023-wp5a-meeting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ITU Liaison Ad Hoc Group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2023-01-03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Mar 2023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345410"/>
              </p:ext>
            </p:extLst>
          </p:nvPr>
        </p:nvGraphicFramePr>
        <p:xfrm>
          <a:off x="631825" y="2576513"/>
          <a:ext cx="10744200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875837" progId="Word.Document.8">
                  <p:embed/>
                </p:oleObj>
              </mc:Choice>
              <mc:Fallback>
                <p:oleObj name="Document" r:id="rId3" imgW="8245941" imgH="2875837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" y="2576513"/>
                        <a:ext cx="10744200" cy="374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897539" y="350323"/>
            <a:ext cx="10361084" cy="1065213"/>
          </a:xfrm>
        </p:spPr>
        <p:txBody>
          <a:bodyPr/>
          <a:lstStyle/>
          <a:p>
            <a:pPr>
              <a:spcBef>
                <a:spcPts val="200"/>
              </a:spcBef>
              <a:defRPr/>
            </a:pPr>
            <a:r>
              <a:rPr lang="en-US" sz="3200" dirty="0"/>
              <a:t>Updates from ITU-R WP5A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09700" y="1219200"/>
            <a:ext cx="9372599" cy="4875213"/>
          </a:xfrm>
        </p:spPr>
        <p:txBody>
          <a:bodyPr/>
          <a:lstStyle/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400" b="1" dirty="0"/>
              <a:t>N/A</a:t>
            </a:r>
            <a:endParaRPr lang="pt-BR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929218" y="332601"/>
            <a:ext cx="134011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 Mar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9513437" y="6475413"/>
            <a:ext cx="187846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905923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897539" y="350323"/>
            <a:ext cx="10361084" cy="1065213"/>
          </a:xfrm>
        </p:spPr>
        <p:txBody>
          <a:bodyPr/>
          <a:lstStyle/>
          <a:p>
            <a:pPr>
              <a:spcBef>
                <a:spcPts val="200"/>
              </a:spcBef>
              <a:defRPr/>
            </a:pPr>
            <a:r>
              <a:rPr lang="en-US" sz="3200" b="1" dirty="0"/>
              <a:t>Ad Hoc Approval</a:t>
            </a:r>
            <a:endParaRPr 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09700" y="1219200"/>
            <a:ext cx="9372599" cy="4875213"/>
          </a:xfrm>
        </p:spPr>
        <p:txBody>
          <a:bodyPr/>
          <a:lstStyle/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400" b="1" dirty="0"/>
              <a:t>N/A</a:t>
            </a:r>
            <a:endParaRPr lang="pt-BR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929218" y="332601"/>
            <a:ext cx="134011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 Mar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9513437" y="6475413"/>
            <a:ext cx="187846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81732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01698" y="441751"/>
            <a:ext cx="10361084" cy="1065213"/>
          </a:xfrm>
        </p:spPr>
        <p:txBody>
          <a:bodyPr/>
          <a:lstStyle/>
          <a:p>
            <a:pPr>
              <a:spcBef>
                <a:spcPts val="200"/>
              </a:spcBef>
              <a:defRPr/>
            </a:pPr>
            <a:r>
              <a:rPr lang="en-US" dirty="0"/>
              <a:t>Plan for Going Forward, New Business, Next Meeting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09700" y="1415536"/>
            <a:ext cx="9372599" cy="4875213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/>
              <a:t>Further discussion and resolution of proposed contributions for WP5A May 2023 session.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/>
              <a:t>Working Party 5A Next Meeting Dates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2200" dirty="0"/>
              <a:t>2023-05-08 to 2023-05-19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b="1" dirty="0"/>
              <a:t>Next ITU AHG Meeting: 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Thu March 16, 2023, 4:00-5:30PM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b="1" dirty="0"/>
              <a:t>Any New Business?</a:t>
            </a: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pt-BR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929218" y="332601"/>
            <a:ext cx="134011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 Mar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9513437" y="6475413"/>
            <a:ext cx="187846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407253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5458" y="265906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Appendix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4033" y="914400"/>
            <a:ext cx="10361084" cy="5486400"/>
          </a:xfrm>
        </p:spPr>
        <p:txBody>
          <a:bodyPr/>
          <a:lstStyle/>
          <a:p>
            <a:r>
              <a:rPr lang="en-US" sz="1200" dirty="0"/>
              <a:t>ITU AHG – Background Material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1200" dirty="0"/>
              <a:t>ITU-R M.1450-5 (R-REC-M.1450-5-201404-I!!PDF-E): Characteristics of broadband radio local area networks, (02/2014) </a:t>
            </a:r>
          </a:p>
          <a:p>
            <a:pPr marL="400050" lvl="1" indent="0">
              <a:spcBef>
                <a:spcPts val="200"/>
              </a:spcBef>
              <a:defRPr/>
            </a:pPr>
            <a:r>
              <a:rPr lang="en-US" sz="1200" u="sng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https://mentor.ieee.org/802.18/dcn/19/18-19-0157-00-0000-an-update-on-the-recommendation-itu-r-m-1450-5.pptx</a:t>
            </a:r>
            <a:endParaRPr lang="en-US" sz="1200" dirty="0">
              <a:solidFill>
                <a:srgbClr val="0000CC"/>
              </a:solidFill>
            </a:endParaRP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1200" dirty="0"/>
              <a:t>ITU-R M.1801-2 (R-REC-M.1801-2-201302-I!!PDF-E): Radio interface standards for broadband wireless access systems, including mobile and nomadic applications, in the mobile service operating below 6 GHz, (02/2013)</a:t>
            </a:r>
            <a:endParaRPr lang="en-GB" sz="1200" dirty="0"/>
          </a:p>
          <a:p>
            <a:pPr marL="0" indent="0">
              <a:spcBef>
                <a:spcPts val="200"/>
              </a:spcBef>
              <a:defRPr/>
            </a:pPr>
            <a:r>
              <a:rPr lang="en-GB" sz="1200" u="sng" dirty="0">
                <a:solidFill>
                  <a:srgbClr val="CCCC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	</a:t>
            </a:r>
            <a:r>
              <a:rPr lang="en-US" sz="1200" u="sng" dirty="0">
                <a:solidFill>
                  <a:srgbClr val="0000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https://www.itu.int/dms_pubrec/itu-r/rec/m/R-REC-M.1801-2-201302-I!!PDF-E.pdf</a:t>
            </a:r>
            <a:endParaRPr lang="en-US" sz="1200" dirty="0">
              <a:solidFill>
                <a:srgbClr val="0000CC"/>
              </a:solidFill>
            </a:endParaRPr>
          </a:p>
          <a:p>
            <a:pPr>
              <a:defRPr/>
            </a:pPr>
            <a:r>
              <a:rPr lang="en-US" sz="1200" dirty="0"/>
              <a:t>IEEE 802 contributions to WP5A </a:t>
            </a:r>
            <a:r>
              <a:rPr lang="en-US" sz="1200" dirty="0" err="1"/>
              <a:t>Decy</a:t>
            </a:r>
            <a:r>
              <a:rPr lang="en-US" sz="1200" dirty="0"/>
              <a:t> 2020 Meeting under agenda item RLAN characteristics</a:t>
            </a:r>
          </a:p>
          <a:p>
            <a:pPr marL="457200" lvl="2" indent="-4572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dirty="0">
                <a:cs typeface="+mn-cs"/>
              </a:rPr>
              <a:t>Proposed modification to Recommendation ITU-R M.1450-5 </a:t>
            </a:r>
            <a:r>
              <a:rPr lang="en-US" sz="1200" b="1" dirty="0">
                <a:solidFill>
                  <a:srgbClr val="0000C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[44]</a:t>
            </a:r>
            <a:endParaRPr lang="en-US" sz="1200" b="1" dirty="0">
              <a:solidFill>
                <a:srgbClr val="0000CC"/>
              </a:solidFill>
            </a:endParaRPr>
          </a:p>
          <a:p>
            <a:pPr marL="457200" lvl="2" indent="-4572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dirty="0">
                <a:cs typeface="+mn-cs"/>
              </a:rPr>
              <a:t>Proposed modification to Recommendation ITU-R M.1801-2 </a:t>
            </a:r>
            <a:r>
              <a:rPr lang="en-US" sz="1200" b="1" dirty="0">
                <a:solidFill>
                  <a:srgbClr val="0000CC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[43]</a:t>
            </a:r>
            <a:endParaRPr lang="en-US" sz="1200" b="1" u="sng" dirty="0">
              <a:solidFill>
                <a:srgbClr val="0000CC"/>
              </a:solidFill>
            </a:endParaRPr>
          </a:p>
          <a:p>
            <a:pPr>
              <a:defRPr/>
            </a:pPr>
            <a:r>
              <a:rPr lang="en-US" sz="1200" dirty="0"/>
              <a:t>IEEE 802 contributions to WP5A Nov 2020 Meeting under agenda item RLAN characteristics</a:t>
            </a:r>
          </a:p>
          <a:p>
            <a:pPr marL="457200" lvl="2" indent="-4572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dirty="0"/>
              <a:t>Proposed modification to Recommendation ITU-R M.1450-5 </a:t>
            </a:r>
            <a:r>
              <a:rPr lang="en-US" sz="1200" b="1" dirty="0">
                <a:solidFill>
                  <a:srgbClr val="0000CC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[154]</a:t>
            </a:r>
            <a:endParaRPr lang="en-US" sz="1200" b="1" dirty="0">
              <a:solidFill>
                <a:srgbClr val="0000CC"/>
              </a:solidFill>
            </a:endParaRPr>
          </a:p>
          <a:p>
            <a:pPr marL="457200" lvl="2" indent="-4572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dirty="0"/>
              <a:t>Proposed modification to Recommendation ITU-R M.1801-2 </a:t>
            </a:r>
            <a:r>
              <a:rPr lang="en-US" sz="1200" b="1" dirty="0">
                <a:solidFill>
                  <a:srgbClr val="0000CC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[153]</a:t>
            </a:r>
            <a:endParaRPr lang="en-US" sz="1200" b="1" dirty="0">
              <a:solidFill>
                <a:srgbClr val="0000CC"/>
              </a:solidFill>
            </a:endParaRP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200" b="1" dirty="0">
                <a:cs typeface="+mn-cs"/>
              </a:rPr>
              <a:t>IEEE 802 contributions to WP5A April-May 2021 Meeting under agenda item RLAN characteristics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dirty="0">
                <a:solidFill>
                  <a:schemeClr val="tx1"/>
                </a:solidFill>
              </a:rPr>
              <a:t>Proposed modification to Recommendation ITU-R M.1450-5 </a:t>
            </a:r>
            <a:r>
              <a:rPr lang="en-US" sz="1200" b="1" dirty="0">
                <a:solidFill>
                  <a:srgbClr val="0000CC"/>
                </a:solidFill>
              </a:rPr>
              <a:t>[</a:t>
            </a:r>
            <a:r>
              <a:rPr lang="en-US" sz="1200" b="1" dirty="0">
                <a:solidFill>
                  <a:srgbClr val="0000CC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245 </a:t>
            </a:r>
            <a:r>
              <a:rPr lang="en-US" sz="1200" b="1" dirty="0">
                <a:solidFill>
                  <a:srgbClr val="0000CC"/>
                </a:solidFill>
              </a:rPr>
              <a:t>]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dirty="0">
                <a:solidFill>
                  <a:schemeClr val="tx1"/>
                </a:solidFill>
              </a:rPr>
              <a:t>Proposed modification to Recommendation ITU-R M.1801-2 </a:t>
            </a:r>
            <a:r>
              <a:rPr lang="en-US" sz="1200" b="1" dirty="0">
                <a:solidFill>
                  <a:srgbClr val="0000CC"/>
                </a:solidFill>
              </a:rPr>
              <a:t>[ </a:t>
            </a:r>
            <a:r>
              <a:rPr lang="en-US" sz="1200" b="1" dirty="0">
                <a:solidFill>
                  <a:srgbClr val="0000CC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246 </a:t>
            </a:r>
            <a:r>
              <a:rPr lang="en-US" sz="1200" b="1" dirty="0">
                <a:solidFill>
                  <a:srgbClr val="0000CC"/>
                </a:solidFill>
              </a:rPr>
              <a:t>] </a:t>
            </a: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200" b="1" dirty="0">
                <a:cs typeface="+mn-cs"/>
              </a:rPr>
              <a:t>IEEE 802 contributions to WP5A Nov 2021 Meeting under agenda item RLAN characteristics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Proposed modification to Recommendation ITU-R M.1801-2  </a:t>
            </a:r>
            <a:r>
              <a:rPr lang="en-US" sz="12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  </a:t>
            </a:r>
            <a:r>
              <a:rPr lang="en-US" sz="1200" kern="1200" dirty="0">
                <a:solidFill>
                  <a:srgbClr val="0000CC"/>
                </a:solidFill>
                <a:latin typeface="Times New Roman" panose="02020603050405020304" pitchFamily="18" charset="0"/>
                <a:ea typeface="MS Gothic" panose="020B0609070205080204" pitchFamily="49" charset="-128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[ 439 ]</a:t>
            </a:r>
            <a:r>
              <a:rPr lang="en-US" sz="1200" b="0" kern="1200" dirty="0">
                <a:solidFill>
                  <a:srgbClr val="0000CC"/>
                </a:solidFill>
                <a:latin typeface="Times New Roman" panose="02020603050405020304" pitchFamily="18" charset="0"/>
                <a:ea typeface="MS Gothic" panose="020B0609070205080204" pitchFamily="49" charset="-128"/>
              </a:rPr>
              <a:t>   </a:t>
            </a:r>
            <a:endParaRPr lang="en-US" sz="1200" b="0" i="0" u="none" strike="noStrike" dirty="0">
              <a:solidFill>
                <a:srgbClr val="0000CC"/>
              </a:solidFill>
              <a:effectLst/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Proposed modification to Recommendation ITU-R M.1450-5   </a:t>
            </a:r>
            <a:r>
              <a:rPr lang="en-US" sz="1200" i="0" u="none" strike="noStrike" kern="12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 </a:t>
            </a:r>
            <a:r>
              <a:rPr lang="en-US" sz="1200" kern="1200" dirty="0">
                <a:solidFill>
                  <a:srgbClr val="0000CC"/>
                </a:solidFill>
                <a:latin typeface="Times New Roman" panose="02020603050405020304" pitchFamily="18" charset="0"/>
                <a:ea typeface="MS Gothic" panose="020B0609070205080204" pitchFamily="49" charset="-128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[ 438 ]</a:t>
            </a:r>
            <a:r>
              <a:rPr lang="en-US" sz="1200" b="0" kern="1200" dirty="0">
                <a:solidFill>
                  <a:srgbClr val="0000CC"/>
                </a:solidFill>
                <a:latin typeface="Times New Roman" panose="02020603050405020304" pitchFamily="18" charset="0"/>
                <a:ea typeface="MS Gothic" panose="020B0609070205080204" pitchFamily="49" charset="-128"/>
              </a:rPr>
              <a:t>   </a:t>
            </a: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200" b="1" dirty="0">
                <a:cs typeface="+mn-cs"/>
              </a:rPr>
              <a:t>IEEE 802 contributions to WP5A May-Jun 2022 Meeting under agenda item RLAN characteristics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Proposed modification to Recommendation ITU-R M.1801-2   </a:t>
            </a:r>
            <a:r>
              <a:rPr lang="en-US" sz="1200" b="1" dirty="0">
                <a:solidFill>
                  <a:srgbClr val="0000CC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[ 547 ]</a:t>
            </a:r>
            <a:r>
              <a:rPr lang="en-US" sz="1200" dirty="0">
                <a:solidFill>
                  <a:srgbClr val="0000CC"/>
                </a:solidFill>
              </a:rPr>
              <a:t>   </a:t>
            </a:r>
            <a:endParaRPr lang="en-US" sz="1200" b="1" kern="1200" dirty="0">
              <a:solidFill>
                <a:srgbClr val="0000CC"/>
              </a:solidFill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Proposed modification to Recommendation ITU-R M.1450-5   </a:t>
            </a:r>
            <a:r>
              <a:rPr lang="en-US" sz="1200" b="1" dirty="0">
                <a:solidFill>
                  <a:srgbClr val="0000CC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[ 546 ]</a:t>
            </a:r>
            <a:endParaRPr lang="en-US" sz="1200" b="1" dirty="0">
              <a:solidFill>
                <a:srgbClr val="0000CC"/>
              </a:solidFill>
            </a:endParaRP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200" b="1" dirty="0">
                <a:cs typeface="+mn-cs"/>
              </a:rPr>
              <a:t>IEEE 802 contributions to WP5A Nov 2022 Meeting under agenda item RLAN characteristics</a:t>
            </a:r>
          </a:p>
          <a:p>
            <a:pPr marL="0" indent="0" fontAlgn="t"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1. IEEE 802’S VIEWS ON ANNEX 17 TO DOCUMENT 5A/597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i="0" u="none" strike="noStrike" kern="12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GB" sz="1200" i="0" u="none" strike="noStrike" kern="1200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675</a:t>
            </a:r>
            <a:r>
              <a:rPr lang="en-US" sz="1200" i="0" u="none" strike="noStrike" kern="12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1200" i="0" u="none" strike="noStrike" kern="12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   </a:t>
            </a:r>
          </a:p>
          <a:p>
            <a:pPr marL="0" indent="0" fontAlgn="t"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2. Proposed modification to Recommendation ITU-R M.1450-5   </a:t>
            </a:r>
            <a:r>
              <a:rPr lang="en-US" sz="1200" i="0" u="none" strike="noStrike" kern="1200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[674]</a:t>
            </a:r>
            <a:r>
              <a:rPr lang="en-US" sz="1200" i="0" u="none" strike="noStrike" kern="1200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  </a:t>
            </a:r>
            <a:br>
              <a:rPr lang="en-US" sz="1200" b="1" i="0" u="none" strike="noStrike" kern="1200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</a:br>
            <a:r>
              <a:rPr lang="en-US" sz="1200" b="1" i="0" u="none" strike="noStrike" kern="1200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  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1200" b="1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Mar 2023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71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FFEFE-D360-42CA-B333-0CA48D464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77B5F-4B5F-4CA9-8F75-677354732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453A5-475D-4E35-9C44-F4B702728B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8ADF3-AF34-4337-AD0F-AA6CA57100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Hassan Yaghoobi (Intel Corp.)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BB3FAD-636E-4617-858C-2B4E4B8404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Mar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7349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2799" y="1524000"/>
            <a:ext cx="10665885" cy="4951414"/>
          </a:xfrm>
          <a:ln/>
        </p:spPr>
        <p:txBody>
          <a:bodyPr/>
          <a:lstStyle/>
          <a:p>
            <a:pPr algn="ctr"/>
            <a:r>
              <a:rPr lang="en-US" altLang="en-US" sz="2800" dirty="0"/>
              <a:t>Agenda for: 802.11 ITU AHG</a:t>
            </a:r>
            <a:br>
              <a:rPr lang="en-US" altLang="en-US" sz="2800" dirty="0"/>
            </a:br>
            <a:r>
              <a:rPr lang="en-US" altLang="en-US" dirty="0"/>
              <a:t>(ITU Liaison Ad Hoc Group)</a:t>
            </a:r>
          </a:p>
          <a:p>
            <a:pPr algn="ctr"/>
            <a:r>
              <a:rPr lang="en-US" altLang="en-US" dirty="0"/>
              <a:t>March 02, 2023</a:t>
            </a:r>
            <a:endParaRPr lang="en-GB" dirty="0"/>
          </a:p>
          <a:p>
            <a:pPr algn="ctr"/>
            <a:r>
              <a:rPr lang="en-US" altLang="en-US" dirty="0"/>
              <a:t>Chair: Hassan Yaghoobi (Intel Corp.)</a:t>
            </a:r>
          </a:p>
          <a:p>
            <a:pPr algn="ctr"/>
            <a:r>
              <a:rPr lang="en-US" altLang="en-US" dirty="0"/>
              <a:t>Secretary: Richard </a:t>
            </a:r>
            <a:r>
              <a:rPr lang="en-US" dirty="0"/>
              <a:t>Kennedy </a:t>
            </a:r>
            <a:r>
              <a:rPr lang="en-US" altLang="en-US" dirty="0"/>
              <a:t>(</a:t>
            </a:r>
            <a:r>
              <a:rPr lang="en-US" dirty="0"/>
              <a:t>Bluetooth SIG)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Mar 2023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pPr eaLnBrk="1" hangingPunct="1"/>
            <a:r>
              <a:rPr lang="en-US" altLang="en-US" dirty="0"/>
              <a:t>Reminders and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11742" y="1371600"/>
            <a:ext cx="10667999" cy="5027614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Reminders to attendees:</a:t>
            </a:r>
          </a:p>
          <a:p>
            <a:pPr lvl="1" eaLnBrk="1" hangingPunct="1"/>
            <a:r>
              <a:rPr lang="en-US" altLang="en-US" sz="2400" dirty="0"/>
              <a:t>Please record your attendance</a:t>
            </a:r>
          </a:p>
          <a:p>
            <a:pPr lvl="1" eaLnBrk="1" hangingPunct="1"/>
            <a:r>
              <a:rPr lang="en-US" altLang="en-US" sz="2400" dirty="0"/>
              <a:t>Please mute any noise making devices</a:t>
            </a:r>
          </a:p>
          <a:p>
            <a:pPr lvl="1" eaLnBrk="1" hangingPunct="1"/>
            <a:r>
              <a:rPr lang="en-US" altLang="en-US" sz="2400" dirty="0"/>
              <a:t>No recordings</a:t>
            </a:r>
          </a:p>
          <a:p>
            <a:r>
              <a:rPr lang="en-US" altLang="en-US" sz="2800" dirty="0"/>
              <a:t>Rules</a:t>
            </a:r>
          </a:p>
          <a:p>
            <a:pPr lvl="1"/>
            <a:r>
              <a:rPr lang="en-US" altLang="en-US" sz="2400" dirty="0"/>
              <a:t>No formal rules – agree to our own process</a:t>
            </a:r>
          </a:p>
          <a:p>
            <a:pPr lvl="1"/>
            <a:r>
              <a:rPr lang="en-US" altLang="en-US" sz="2400" dirty="0"/>
              <a:t>No motions (straw polls are okay)</a:t>
            </a:r>
          </a:p>
          <a:p>
            <a:pPr lvl="1"/>
            <a:r>
              <a:rPr lang="en-US" altLang="en-US" sz="2400" strike="sngStrike" dirty="0">
                <a:solidFill>
                  <a:srgbClr val="FF0000"/>
                </a:solidFill>
              </a:rPr>
              <a:t>Participation in the ITU AHG at this meeting counts towards 802.11 voting rights; </a:t>
            </a:r>
            <a:r>
              <a:rPr lang="en-US" altLang="en-US" sz="2400" dirty="0">
                <a:solidFill>
                  <a:schemeClr val="tx1"/>
                </a:solidFill>
              </a:rPr>
              <a:t>capture your attendance on IMAT </a:t>
            </a:r>
            <a:r>
              <a:rPr lang="en-US" altLang="en-US" sz="2400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https://imat.ieee.org/attendance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Mar 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2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9A92-BF3E-43D7-B080-F0104D6B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46113"/>
            <a:ext cx="10361084" cy="457199"/>
          </a:xfrm>
        </p:spPr>
        <p:txBody>
          <a:bodyPr/>
          <a:lstStyle/>
          <a:p>
            <a:r>
              <a:rPr lang="en-US" altLang="en-US" dirty="0"/>
              <a:t>Guidelines for IEEE-SA Meetings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DC840-3D08-462E-8EE4-982DE5C72F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 Mar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07F00-F37C-4244-A16F-C28D05A017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6072B-7049-4D6F-8190-4CBA8CDB2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36AA29B-7296-4958-AD1C-F6C51861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43" y="1103312"/>
            <a:ext cx="11125200" cy="53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4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400" dirty="0"/>
              <a:t>Technical considerations remain primary focus</a:t>
            </a:r>
            <a:endParaRPr lang="en-US" altLang="en-US" sz="14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5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 b="1" dirty="0"/>
            </a:b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See </a:t>
            </a:r>
            <a:r>
              <a:rPr lang="en-US" altLang="en-US" sz="1400" b="1" i="1" dirty="0"/>
              <a:t>IEEE-SA Standards Board Operations Manual</a:t>
            </a:r>
            <a:r>
              <a:rPr lang="en-US" altLang="en-US" sz="1400" b="1" dirty="0"/>
              <a:t>, clause 5.3.10 and </a:t>
            </a:r>
            <a:r>
              <a:rPr lang="en-GB" altLang="en-US" sz="1400" b="1" dirty="0"/>
              <a:t>“Promoting Competition and Innovation: What You Need to Know about the IEEE Standards Association's Antitrust and Competition Policy”</a:t>
            </a:r>
            <a:r>
              <a:rPr lang="en-US" altLang="en-US" sz="14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This slide set is available </a:t>
            </a:r>
            <a:br>
              <a:rPr lang="en-US" altLang="en-US" sz="1400" b="1" dirty="0"/>
            </a:br>
            <a:r>
              <a:rPr lang="en-US" altLang="en-US" sz="14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18803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http://standards.ieee.org/faqs/affiliationFAQ.html</a:t>
            </a:r>
            <a:endParaRPr lang="en-US" altLang="en-US" sz="2400" dirty="0">
              <a:solidFill>
                <a:srgbClr val="0000CC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0000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http://standards.ieee.org/resources/antitrust-guidelines.pdf</a:t>
            </a:r>
            <a:endParaRPr lang="en-US" altLang="en-US" sz="2400" dirty="0">
              <a:solidFill>
                <a:srgbClr val="0000CC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0000C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http://www.ieee.org/web/membership/ethics/code_ethics.html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0000CC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http://standards.ieee.org/board/pat/pat-slideset.ppt</a:t>
            </a:r>
            <a:endParaRPr lang="en-US" altLang="en-US" sz="2400" dirty="0">
              <a:solidFill>
                <a:srgbClr val="0000C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Mar 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77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altLang="en-US" dirty="0">
                <a:ea typeface="MS Gothic" panose="020B0609070205080204" pitchFamily="49" charset="-128"/>
              </a:rPr>
              <a:t>Participation in IEEE 802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996" y="1143000"/>
            <a:ext cx="10361084" cy="5181600"/>
          </a:xfrm>
        </p:spPr>
        <p:txBody>
          <a:bodyPr/>
          <a:lstStyle/>
          <a:p>
            <a:pPr marL="0" lvl="0" indent="0" eaLnBrk="0" hangingPunct="0">
              <a:buClrTx/>
            </a:pPr>
            <a:r>
              <a:rPr lang="en-GB" altLang="en-US" sz="1800" kern="1200" dirty="0">
                <a:latin typeface="Times New Roman" pitchFamily="16" charset="0"/>
                <a:ea typeface="MS Gothic" panose="020B0609070205080204" pitchFamily="49" charset="-128"/>
              </a:rPr>
              <a:t>Participation in any IEEE 802 meeting (Sponsor, Sponsor subgroup, Working Group, Working Group subgroup, etc.) is on an individual basis</a:t>
            </a:r>
          </a:p>
          <a:p>
            <a:pPr marL="339725" lvl="0" indent="-336550" eaLnBrk="0" hangingPunct="0">
              <a:buFont typeface="Arial" panose="020B0604020202020204" pitchFamily="34" charset="0"/>
              <a:buChar char="•"/>
            </a:pPr>
            <a:r>
              <a:rPr lang="en-GB" altLang="en-US" sz="1600" kern="1200" dirty="0">
                <a:latin typeface="Times New Roman" pitchFamily="16" charset="0"/>
                <a:ea typeface="MS Gothic" panose="020B0609070205080204" pitchFamily="49" charset="-128"/>
              </a:rPr>
              <a:t>Participants in the </a:t>
            </a:r>
            <a:r>
              <a:rPr lang="en-GB" altLang="en-US" sz="1600" kern="1200" dirty="0">
                <a:solidFill>
                  <a:srgbClr val="0000CC"/>
                </a:solidFill>
                <a:latin typeface="Times New Roman" pitchFamily="16" charset="0"/>
                <a:ea typeface="MS Gothic" panose="020B0609070205080204" pitchFamily="49" charset="-128"/>
              </a:rPr>
              <a:t>IEEE standards development individual process </a:t>
            </a:r>
            <a:r>
              <a:rPr lang="en-GB" altLang="en-US" sz="1600" kern="1200" dirty="0">
                <a:latin typeface="Times New Roman" pitchFamily="16" charset="0"/>
                <a:ea typeface="MS Gothic" panose="020B0609070205080204" pitchFamily="49" charset="-128"/>
              </a:rPr>
              <a:t>shall act based on their qualifications and experience. (https://standards.ieee.org/develop/policies/bylaws/sb_bylaws.pdf  section 5.2.1)</a:t>
            </a:r>
          </a:p>
          <a:p>
            <a:pPr marL="339725" lvl="0" indent="-336550" eaLnBrk="0" hangingPunct="0">
              <a:buFont typeface="Arial" panose="020B0604020202020204" pitchFamily="34" charset="0"/>
              <a:buChar char="•"/>
            </a:pPr>
            <a:r>
              <a:rPr lang="en-GB" altLang="en-US" sz="1600" kern="1200" dirty="0">
                <a:solidFill>
                  <a:srgbClr val="0000CC"/>
                </a:solidFill>
                <a:latin typeface="Times New Roman" pitchFamily="16" charset="0"/>
                <a:ea typeface="MS Gothic" panose="020B0609070205080204" pitchFamily="49" charset="-128"/>
              </a:rPr>
              <a:t>IEEE 802 Working Group membership is by individual</a:t>
            </a:r>
            <a:r>
              <a:rPr lang="en-GB" altLang="en-US" sz="1600" kern="1200" dirty="0">
                <a:latin typeface="Times New Roman" pitchFamily="16" charset="0"/>
                <a:ea typeface="MS Gothic" panose="020B0609070205080204" pitchFamily="49" charset="-128"/>
              </a:rPr>
              <a:t>; “Working Group members shall participate in the consensus process in a manner consistent with their professional expert opinion as individuals, and not as organizational representatives”. (subclause 4.2.1 “Establishment”, of the IEEE 802 LMSC Working Group Policies and Procedures)</a:t>
            </a:r>
          </a:p>
          <a:p>
            <a:pPr marL="339725" lvl="0" indent="-336550" eaLnBrk="0" hangingPunct="0">
              <a:buFont typeface="Arial" panose="020B0604020202020204" pitchFamily="34" charset="0"/>
              <a:buChar char="•"/>
            </a:pPr>
            <a:r>
              <a:rPr lang="en-GB" altLang="en-US" sz="1600" kern="1200" dirty="0">
                <a:solidFill>
                  <a:srgbClr val="0000CC"/>
                </a:solidFill>
                <a:latin typeface="Times New Roman" pitchFamily="16" charset="0"/>
                <a:ea typeface="MS Gothic" panose="020B0609070205080204" pitchFamily="49" charset="-128"/>
              </a:rPr>
              <a:t>Participants have an obligation to act and vote as an individual </a:t>
            </a:r>
            <a:r>
              <a:rPr lang="en-GB" altLang="en-US" sz="1600" kern="1200" dirty="0">
                <a:latin typeface="Times New Roman" pitchFamily="16" charset="0"/>
                <a:ea typeface="MS Gothic" panose="020B0609070205080204" pitchFamily="49" charset="-128"/>
              </a:rPr>
              <a:t>and not under the direction of any other individual or group.  A Participant’s obligation to act and vote as an individual applies in all cases, regardless of any external commitments, agreements, contracts, or orders. </a:t>
            </a:r>
          </a:p>
          <a:p>
            <a:pPr marL="339725" lvl="0" indent="-336550" eaLnBrk="0" hangingPunct="0">
              <a:buFont typeface="Arial" panose="020B0604020202020204" pitchFamily="34" charset="0"/>
              <a:buChar char="•"/>
            </a:pPr>
            <a:r>
              <a:rPr lang="en-GB" altLang="en-US" sz="1600" kern="1200" dirty="0">
                <a:solidFill>
                  <a:srgbClr val="0000CC"/>
                </a:solidFill>
                <a:latin typeface="Times New Roman" pitchFamily="16" charset="0"/>
                <a:ea typeface="MS Gothic" panose="020B0609070205080204" pitchFamily="49" charset="-128"/>
              </a:rPr>
              <a:t>Participants shall not direct the actions or votes of any other member of an IEEE 802 Working Group </a:t>
            </a:r>
            <a:r>
              <a:rPr lang="en-GB" altLang="en-US" sz="1600" kern="1200" dirty="0">
                <a:latin typeface="Times New Roman" pitchFamily="16" charset="0"/>
                <a:ea typeface="MS Gothic" panose="020B0609070205080204" pitchFamily="49" charset="-128"/>
              </a:rPr>
              <a:t>or retaliate against any other member for their actions or votes within IEEE 802 Working Group meetings, see </a:t>
            </a:r>
            <a:r>
              <a:rPr lang="en-GB" altLang="en-US" sz="1600" u="sng" kern="1200" dirty="0">
                <a:latin typeface="Times New Roman" pitchFamily="16" charset="0"/>
                <a:ea typeface="MS Gothic" panose="020B0609070205080204" pitchFamily="49" charset="-128"/>
              </a:rPr>
              <a:t>https://standards.ieee.org/develop/policies/bylaws/sb_bylaws.pdf </a:t>
            </a:r>
            <a:r>
              <a:rPr lang="en-GB" altLang="en-US" sz="1600" kern="1200" dirty="0">
                <a:latin typeface="Times New Roman" pitchFamily="16" charset="0"/>
                <a:ea typeface="MS Gothic" panose="020B0609070205080204" pitchFamily="49" charset="-128"/>
              </a:rPr>
              <a:t> section 5.2.1.3 and the IEEE 802 LMSC Working Group Policies and Procedures, subclause 3.4.1 “Chair”, list item x.</a:t>
            </a:r>
          </a:p>
          <a:p>
            <a:pPr marL="0" lvl="0" indent="0" eaLnBrk="0" hangingPunct="0">
              <a:buClrTx/>
            </a:pPr>
            <a:r>
              <a:rPr lang="en-GB" altLang="en-US" sz="1800" kern="1200" dirty="0">
                <a:latin typeface="Times New Roman" pitchFamily="16" charset="0"/>
                <a:ea typeface="MS Gothic" panose="020B0609070205080204" pitchFamily="49" charset="-128"/>
              </a:rPr>
              <a:t>By participating in IEEE 802 meetings, you accept these requirements.  If you do not agree to these policies then you shall not participate.</a:t>
            </a:r>
          </a:p>
          <a:p>
            <a:pPr marL="0" lvl="0" indent="0" algn="ctr" eaLnBrk="0" hangingPunct="0">
              <a:buClrTx/>
            </a:pPr>
            <a:r>
              <a:rPr lang="en-GB" altLang="en-US" sz="1400" b="0" kern="1200" dirty="0">
                <a:latin typeface="Times New Roman" pitchFamily="16" charset="0"/>
                <a:ea typeface="MS Gothic" panose="020B0609070205080204" pitchFamily="49" charset="-128"/>
              </a:rPr>
              <a:t>(Latest revision of IEEE 802 LMSC Working Group Policies and Procedures: http://www.ieee802.org/devdocs.shtml)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Mar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740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657224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56724" y="1373187"/>
            <a:ext cx="10978036" cy="5256213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000" dirty="0"/>
              <a:t>Administrative: Reminders, Rules, Guidelines, Resources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000" dirty="0"/>
              <a:t>Roll Call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000" dirty="0"/>
              <a:t>Approval of Agenda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2000" dirty="0"/>
              <a:t>Approval of Minutes of Previous Meeting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sz="2000" dirty="0"/>
              <a:t>Contributions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dirty="0"/>
              <a:t>Proposed modifications to ITU-R M.1450-5 for May 2023 WP5A Meeting, Hassan Yaghoobi (Intel Corp.), 03/01/2023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sz="2000" dirty="0"/>
              <a:t>Discussion Items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dirty="0"/>
              <a:t>N/A 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sz="2000" dirty="0"/>
              <a:t>Updates from ITU-R WP5A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dirty="0"/>
              <a:t>N/A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sz="2000" dirty="0"/>
              <a:t>Ad Hoc Endorsement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dirty="0"/>
              <a:t>N/A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sz="2000" dirty="0"/>
              <a:t>Plan for going forward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sz="2000" dirty="0"/>
              <a:t>Any Other Business?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sz="2000" dirty="0"/>
              <a:t>Next Meetings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Mar 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810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altLang="en-US"/>
              <a:t>Approval of Minutes of Previous Meeting</a:t>
            </a:r>
            <a:endParaRPr lang="en-US" alt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914401" y="1371600"/>
            <a:ext cx="10361084" cy="5103814"/>
          </a:xfrm>
        </p:spPr>
        <p:txBody>
          <a:bodyPr/>
          <a:lstStyle/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b="0" dirty="0"/>
              <a:t>Minutes for January 19, 2023 Meeting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rgbClr val="0000C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https://mentor.ieee.org/802.11/dcn/22/11-22-2190-00-0itu-itu-ahg-minutes-for-january-2023-interim.docx</a:t>
            </a:r>
            <a:r>
              <a:rPr lang="en-US" altLang="en-US" dirty="0">
                <a:solidFill>
                  <a:srgbClr val="0000CC"/>
                </a:solidFill>
              </a:rPr>
              <a:t>  </a:t>
            </a:r>
            <a:endParaRPr lang="en-US" altLang="en-US" b="0" dirty="0">
              <a:solidFill>
                <a:srgbClr val="0000C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Mar 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020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Contributions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066800"/>
            <a:ext cx="10361084" cy="5073649"/>
          </a:xfrm>
          <a:ln/>
        </p:spPr>
        <p:txBody>
          <a:bodyPr/>
          <a:lstStyle/>
          <a:p>
            <a:pPr marL="0" indent="0">
              <a:spcBef>
                <a:spcPts val="200"/>
              </a:spcBef>
              <a:defRPr/>
            </a:pPr>
            <a:r>
              <a:rPr lang="en-US" sz="2000" dirty="0"/>
              <a:t>New Contributions</a:t>
            </a:r>
          </a:p>
          <a:p>
            <a:pPr marL="457200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2000" dirty="0"/>
              <a:t>Proposed modifications to ITU-R M.1450-5 for May 2023 WP5A Meeting, Hassan Yaghoobi (Intel Corp.), 03/01/2023</a:t>
            </a:r>
          </a:p>
          <a:p>
            <a:pPr marL="457200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https://mentor.ieee.org/802.11/dcn/23/11-23-0265-00-0itu-proposed-modifications-to-itu-r-m-1450-5-for-may-2023-wp5a-meeting.docx</a:t>
            </a:r>
            <a:r>
              <a:rPr lang="en-US" sz="1600" dirty="0">
                <a:solidFill>
                  <a:srgbClr val="0000CC"/>
                </a:solidFill>
              </a:rPr>
              <a:t> 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sz="2000" dirty="0"/>
              <a:t>Contribution for Further Discussion</a:t>
            </a:r>
          </a:p>
          <a:p>
            <a:pPr marL="457200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1800" dirty="0"/>
              <a:t>N/A</a:t>
            </a:r>
            <a:endParaRPr lang="en-US" sz="1600" dirty="0"/>
          </a:p>
          <a:p>
            <a:pPr marL="0" indent="0">
              <a:spcBef>
                <a:spcPts val="200"/>
              </a:spcBef>
              <a:defRPr/>
            </a:pPr>
            <a:r>
              <a:rPr lang="en-US" sz="2000" dirty="0"/>
              <a:t>References </a:t>
            </a:r>
            <a:endParaRPr lang="en-US" sz="2200" dirty="0"/>
          </a:p>
          <a:p>
            <a:pPr fontAlgn="t">
              <a:buFont typeface="Arial" panose="020B0604020202020204" pitchFamily="34" charset="0"/>
              <a:buChar char="•"/>
            </a:pPr>
            <a:r>
              <a:rPr lang="en-US" sz="1800" b="1" dirty="0"/>
              <a:t>N/A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>
              <a:spcBef>
                <a:spcPts val="200"/>
              </a:spcBef>
              <a:defRPr/>
            </a:pPr>
            <a:endParaRPr lang="en-US" sz="2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Mar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B35010-95F5-442D-8F5B-357EDA6B434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034F48E-90AD-4246-ACE4-D7D7572A3F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F14640-4E7F-4A2D-B44E-1E3362A4D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68297</TotalTime>
  <Words>1511</Words>
  <Application>Microsoft Office PowerPoint</Application>
  <PresentationFormat>Widescreen</PresentationFormat>
  <Paragraphs>181</Paragraphs>
  <Slides>14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Monotype Sorts</vt:lpstr>
      <vt:lpstr>Times New Roman</vt:lpstr>
      <vt:lpstr>Office Theme</vt:lpstr>
      <vt:lpstr>Document</vt:lpstr>
      <vt:lpstr>ITU Liaison Ad Hoc Group Agenda</vt:lpstr>
      <vt:lpstr>Abstract</vt:lpstr>
      <vt:lpstr>Reminders and Rules</vt:lpstr>
      <vt:lpstr>Guidelines for IEEE-SA Meetings</vt:lpstr>
      <vt:lpstr>Resources – URLs</vt:lpstr>
      <vt:lpstr>Participation in IEEE 802 Meetings</vt:lpstr>
      <vt:lpstr>Agenda</vt:lpstr>
      <vt:lpstr>Approval of Minutes of Previous Meeting</vt:lpstr>
      <vt:lpstr>Contributions</vt:lpstr>
      <vt:lpstr>Updates from ITU-R WP5A</vt:lpstr>
      <vt:lpstr>Ad Hoc Approval</vt:lpstr>
      <vt:lpstr>Plan for Going Forward, New Business, Next Meeting</vt:lpstr>
      <vt:lpstr>Appendix</vt:lpstr>
      <vt:lpstr>Backup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11-19-2127-00-AANI-aani-sc-agenda-january-2020</dc:title>
  <dc:creator>Levy, Joseph</dc:creator>
  <cp:keywords>CTPClassification=CTP_NT</cp:keywords>
  <cp:lastModifiedBy>Editor</cp:lastModifiedBy>
  <cp:revision>508</cp:revision>
  <cp:lastPrinted>1601-01-01T00:00:00Z</cp:lastPrinted>
  <dcterms:created xsi:type="dcterms:W3CDTF">2017-06-02T20:57:23Z</dcterms:created>
  <dcterms:modified xsi:type="dcterms:W3CDTF">2023-03-02T06:24:28Z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  <property fmtid="{D5CDD505-2E9C-101B-9397-08002B2CF9AE}" pid="3" name="TitusGUID">
    <vt:lpwstr>1194dee6-3893-43b1-bb55-8a0b6423a622</vt:lpwstr>
  </property>
  <property fmtid="{D5CDD505-2E9C-101B-9397-08002B2CF9AE}" pid="4" name="CTP_TimeStamp">
    <vt:lpwstr>2020-03-30 16:51:19Z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