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5" d="100"/>
          <a:sy n="65" d="100"/>
        </p:scale>
        <p:origin x="189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802.11-23/0197r0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“Polished” SG Scope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2023-02-07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856650"/>
              </p:ext>
            </p:extLst>
          </p:nvPr>
        </p:nvGraphicFramePr>
        <p:xfrm>
          <a:off x="515938" y="2278063"/>
          <a:ext cx="8045450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Document" r:id="rId4" imgW="8250056" imgH="2876325" progId="Word.Document.8">
                  <p:embed/>
                </p:oleObj>
              </mc:Choice>
              <mc:Fallback>
                <p:oleObj name="Document" r:id="rId4" imgW="8250056" imgH="28763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45450" cy="280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documents presents </a:t>
            </a:r>
            <a:r>
              <a:rPr lang="en-GB" dirty="0" smtClean="0"/>
              <a:t>a proposal for a polished version of the proposed study group scope defined in 11-22/1960r4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are proposing a work item </a:t>
            </a:r>
            <a:r>
              <a:rPr lang="en-US" dirty="0" smtClean="0"/>
              <a:t>in IEEE </a:t>
            </a:r>
            <a:r>
              <a:rPr lang="en-US" dirty="0" smtClean="0"/>
              <a:t>802.11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Highlight r</a:t>
            </a:r>
            <a:r>
              <a:rPr lang="en-US" dirty="0" smtClean="0"/>
              <a:t>e-use </a:t>
            </a:r>
            <a:r>
              <a:rPr lang="en-US" dirty="0"/>
              <a:t>of existing IEEE 802.11 technologies wherever possible to fit into </a:t>
            </a:r>
            <a:r>
              <a:rPr lang="en-US" dirty="0" smtClean="0"/>
              <a:t>the existing </a:t>
            </a:r>
            <a:r>
              <a:rPr lang="en-US" dirty="0"/>
              <a:t>802.11 </a:t>
            </a:r>
            <a:r>
              <a:rPr lang="en-US" dirty="0" smtClean="0"/>
              <a:t>eco-system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/>
              <a:t>Main messages of </a:t>
            </a:r>
            <a:r>
              <a:rPr lang="en-GB" dirty="0"/>
              <a:t>proposed study group scope defined in </a:t>
            </a:r>
            <a:r>
              <a:rPr lang="en-GB" dirty="0" smtClean="0"/>
              <a:t>11-22/1960r4 are unchanged</a:t>
            </a:r>
            <a:endParaRPr lang="en-GB" dirty="0"/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39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“Physical </a:t>
            </a:r>
            <a:r>
              <a:rPr lang="en-US" dirty="0"/>
              <a:t>Layer </a:t>
            </a:r>
            <a:r>
              <a:rPr lang="en-US" dirty="0" smtClean="0"/>
              <a:t>Downlink”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Use IEEE 802.11ba (wake-up radio) and 802.11b (DSSS) as starting point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Offers low power decoding and part of IEEE 802.11 eco-system</a:t>
            </a:r>
          </a:p>
          <a:p>
            <a:pPr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Modifications and extensions if necessary to support AMP specific requirements, e.g.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Wireless power transfer to power fully passive devices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Additional signaling in wake-up radio to transmit additional signaling or payload data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Additional frequency bands</a:t>
            </a:r>
          </a:p>
          <a:p>
            <a:pPr>
              <a:buFont typeface="Wingdings" panose="05000000000000000000" pitchFamily="2" charset="2"/>
              <a:buChar char="§"/>
              <a:tabLst>
                <a:tab pos="179388" algn="l"/>
              </a:tabLst>
            </a:pPr>
            <a:r>
              <a:rPr lang="en-US" dirty="0" smtClean="0"/>
              <a:t>Has to be covered by existing frequency regulation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  <a:tabLst>
                <a:tab pos="179388" algn="l"/>
              </a:tabLst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9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</a:t>
            </a:r>
            <a:r>
              <a:rPr lang="en-US" dirty="0" smtClean="0"/>
              <a:t>“Physical </a:t>
            </a:r>
            <a:r>
              <a:rPr lang="en-US" dirty="0" smtClean="0"/>
              <a:t>Layer </a:t>
            </a:r>
            <a:r>
              <a:rPr lang="en-US" dirty="0" smtClean="0"/>
              <a:t>Uplink”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 IEEE </a:t>
            </a:r>
            <a:r>
              <a:rPr lang="en-US" dirty="0" smtClean="0"/>
              <a:t>802.11b </a:t>
            </a:r>
            <a:r>
              <a:rPr lang="en-US" dirty="0"/>
              <a:t>(</a:t>
            </a:r>
            <a:r>
              <a:rPr lang="en-US" dirty="0" smtClean="0"/>
              <a:t>DSSS modulation) </a:t>
            </a:r>
            <a:r>
              <a:rPr lang="en-US" dirty="0"/>
              <a:t>as starting </a:t>
            </a:r>
            <a:r>
              <a:rPr lang="en-US" dirty="0" smtClean="0"/>
              <a:t>point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Offers highly effective generation of signals for active transmitters AND backscatter modulation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Modifications and extensions if necessary to support AMP specific requirements, e.g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Additional frequency bands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Optimizations for full-duplex operation in case of backscatter modulation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Has </a:t>
            </a:r>
            <a:r>
              <a:rPr lang="en-US" dirty="0"/>
              <a:t>to be covered by existing frequency regulation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</a:t>
            </a:r>
            <a:r>
              <a:rPr lang="en-US" dirty="0" smtClean="0"/>
              <a:t>“MAC </a:t>
            </a:r>
            <a:r>
              <a:rPr lang="en-US" dirty="0" smtClean="0"/>
              <a:t>Layer”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of existing 802.11 MAC wherever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Modifications and extensions if necessary to support AMP specific requirements,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Limited power availability of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Integration of wireless power transfer into MAC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Coordination of AMP device channel access (e.g. may not be able to use CSMA-like approaches, potentially undetectable by other devices)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3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364</Words>
  <Application>Microsoft Office PowerPoint</Application>
  <PresentationFormat>Bildschirmpräsentation (4:3)</PresentationFormat>
  <Paragraphs>65</Paragraphs>
  <Slides>6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Wingdings</vt:lpstr>
      <vt:lpstr>Office</vt:lpstr>
      <vt:lpstr>Document</vt:lpstr>
      <vt:lpstr>Proposal for “Polished” SG Scope</vt:lpstr>
      <vt:lpstr>Abstract</vt:lpstr>
      <vt:lpstr>Main Motivation</vt:lpstr>
      <vt:lpstr>Proposal for “Physical Layer Downlink”</vt:lpstr>
      <vt:lpstr>Proposal for “Physical Layer Uplink”</vt:lpstr>
      <vt:lpstr>Proposal for “MAC Layer”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89</cp:revision>
  <cp:lastPrinted>1601-01-01T00:00:00Z</cp:lastPrinted>
  <dcterms:created xsi:type="dcterms:W3CDTF">2023-01-16T17:26:46Z</dcterms:created>
  <dcterms:modified xsi:type="dcterms:W3CDTF">2023-02-07T11:17:17Z</dcterms:modified>
</cp:coreProperties>
</file>