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440" r:id="rId18"/>
    <p:sldId id="297" r:id="rId19"/>
    <p:sldId id="2391" r:id="rId20"/>
    <p:sldId id="2390" r:id="rId21"/>
    <p:sldId id="2370"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8" d="100"/>
          <a:sy n="68" d="100"/>
        </p:scale>
        <p:origin x="390"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3/11-23-0022-01-00bh-use-case-for-owe-mode.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83-02-00bh-identifier-status-codes.doc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6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7 Feb 2023</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Support for “pre-association use cases”, but no consensus on any solution …</a:t>
            </a:r>
          </a:p>
          <a:p>
            <a:pPr marL="857250" lvl="1" indent="-457200">
              <a:lnSpc>
                <a:spcPct val="90000"/>
              </a:lnSpc>
              <a:spcBef>
                <a:spcPts val="0"/>
              </a:spcBef>
              <a:spcAft>
                <a:spcPts val="600"/>
              </a:spcAft>
              <a:buFont typeface="Arial" panose="020B0604020202020204" pitchFamily="34" charset="0"/>
              <a:buChar char="•"/>
              <a:defRPr/>
            </a:pPr>
            <a:r>
              <a:rPr lang="en-US" dirty="0"/>
              <a:t>Do we agree on the set of use cases (review from 11-21/0332)?</a:t>
            </a:r>
          </a:p>
          <a:p>
            <a:pPr marL="857250" lvl="1" indent="-457200">
              <a:lnSpc>
                <a:spcPct val="90000"/>
              </a:lnSpc>
              <a:spcBef>
                <a:spcPts val="0"/>
              </a:spcBef>
              <a:spcAft>
                <a:spcPts val="600"/>
              </a:spcAft>
              <a:buFont typeface="Arial" panose="020B0604020202020204" pitchFamily="34" charset="0"/>
              <a:buChar char="•"/>
              <a:defRPr/>
            </a:pPr>
            <a:r>
              <a:rPr lang="en-US" dirty="0"/>
              <a:t>Other help to find consensus?</a:t>
            </a:r>
          </a:p>
          <a:p>
            <a:pPr marL="457200" indent="-457200">
              <a:lnSpc>
                <a:spcPct val="90000"/>
              </a:lnSpc>
              <a:spcBef>
                <a:spcPts val="0"/>
              </a:spcBef>
              <a:spcAft>
                <a:spcPts val="600"/>
              </a:spcAft>
              <a:buFont typeface="Arial" panose="020B0604020202020204" pitchFamily="34" charset="0"/>
              <a:buChar char="•"/>
              <a:defRPr/>
            </a:pPr>
            <a:r>
              <a:rPr lang="en-US" dirty="0"/>
              <a:t>Contributions (if any ready/if there’s time)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11-22/1329r14 </a:t>
            </a:r>
            <a:r>
              <a:rPr lang="en-US" altLang="en-US" sz="2000" dirty="0">
                <a:solidFill>
                  <a:schemeClr val="tx1"/>
                </a:solidFill>
              </a:rPr>
              <a:t>– CID resolutions for 12.2.11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11-23/0083r2</a:t>
            </a:r>
            <a:r>
              <a:rPr lang="en-US" altLang="en-US" sz="2000" dirty="0">
                <a:solidFill>
                  <a:schemeClr val="tx1"/>
                </a:solidFill>
              </a:rPr>
              <a:t> – Identifier status codes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Option 5 on slide 17?</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Other straw polls?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11-23/0022r1</a:t>
            </a:r>
            <a:r>
              <a:rPr lang="en-US" altLang="en-US" sz="2000" dirty="0">
                <a:solidFill>
                  <a:schemeClr val="tx1"/>
                </a:solidFill>
              </a:rPr>
              <a:t> – Use case for OWE mode (Jay Yang)</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332EDE-CC85-2193-0C0C-89D1FFFB33B5}"/>
              </a:ext>
            </a:extLst>
          </p:cNvPr>
          <p:cNvSpPr>
            <a:spLocks noGrp="1"/>
          </p:cNvSpPr>
          <p:nvPr>
            <p:ph idx="1"/>
          </p:nvPr>
        </p:nvSpPr>
        <p:spPr>
          <a:xfrm>
            <a:off x="1613831" y="1524000"/>
            <a:ext cx="9435169" cy="4951413"/>
          </a:xfrm>
        </p:spPr>
        <p:txBody>
          <a:bodyPr/>
          <a:lstStyle/>
          <a:p>
            <a:pPr marL="457200" indent="-457200">
              <a:buFont typeface="+mj-lt"/>
              <a:buAutoNum type="arabicPeriod" startAt="5"/>
            </a:pPr>
            <a:r>
              <a:rPr lang="en-US" dirty="0"/>
              <a:t>Adopt non-encrypted ID in IE scheme</a:t>
            </a: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Network generates an ID, communicated in 4-way handshake (similar/as done in D0.2)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STA returns that ID in a new IE in a non-encrypted frame at next association (Association Request?) and/or pre-association frames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ID is changed every association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STA maintains list of ESS/SSIDs and 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Needs an “opt-in” mechanism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Advantages</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Simple, easy to implement</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Provides good protection against copying</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Meets every Use Case</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No computations</a:t>
            </a:r>
          </a:p>
          <a:p>
            <a:r>
              <a:rPr lang="en-US" dirty="0"/>
              <a:t>Disadvantages</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Requires new IE </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Needs to specify some uniqueness to ID (6 octets?)</a:t>
            </a:r>
          </a:p>
          <a:p>
            <a:endParaRPr lang="en-US" dirty="0"/>
          </a:p>
        </p:txBody>
      </p:sp>
      <p:sp>
        <p:nvSpPr>
          <p:cNvPr id="3" name="Title 2">
            <a:extLst>
              <a:ext uri="{FF2B5EF4-FFF2-40B4-BE49-F238E27FC236}">
                <a16:creationId xmlns:a16="http://schemas.microsoft.com/office/drawing/2014/main" id="{BC053659-F816-DADC-CD9F-1132DF44D251}"/>
              </a:ext>
            </a:extLst>
          </p:cNvPr>
          <p:cNvSpPr>
            <a:spLocks noGrp="1"/>
          </p:cNvSpPr>
          <p:nvPr>
            <p:ph type="title"/>
          </p:nvPr>
        </p:nvSpPr>
        <p:spPr/>
        <p:txBody>
          <a:bodyPr/>
          <a:lstStyle/>
          <a:p>
            <a:r>
              <a:rPr lang="en-US" dirty="0"/>
              <a:t>Straw Polls</a:t>
            </a:r>
          </a:p>
        </p:txBody>
      </p:sp>
      <p:sp>
        <p:nvSpPr>
          <p:cNvPr id="4" name="Date Placeholder 3">
            <a:extLst>
              <a:ext uri="{FF2B5EF4-FFF2-40B4-BE49-F238E27FC236}">
                <a16:creationId xmlns:a16="http://schemas.microsoft.com/office/drawing/2014/main" id="{A3FFE9CF-7809-2F3E-C6BD-4BFA55C42D4C}"/>
              </a:ext>
            </a:extLst>
          </p:cNvPr>
          <p:cNvSpPr>
            <a:spLocks noGrp="1"/>
          </p:cNvSpPr>
          <p:nvPr>
            <p:ph type="dt" sz="half" idx="10"/>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a:t>Jan 2023</a:t>
            </a:r>
            <a:endParaRPr lang="en-US" dirty="0"/>
          </a:p>
        </p:txBody>
      </p:sp>
      <p:sp>
        <p:nvSpPr>
          <p:cNvPr id="5" name="Footer Placeholder 4">
            <a:extLst>
              <a:ext uri="{FF2B5EF4-FFF2-40B4-BE49-F238E27FC236}">
                <a16:creationId xmlns:a16="http://schemas.microsoft.com/office/drawing/2014/main" id="{BBA8530E-1900-C27C-401A-610427ADC8C6}"/>
              </a:ext>
            </a:extLst>
          </p:cNvPr>
          <p:cNvSpPr>
            <a:spLocks noGrp="1"/>
          </p:cNvSpPr>
          <p:nvPr>
            <p:ph type="ftr" sz="quarter" idx="11"/>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a:t>Graham Smith, SR Technologies</a:t>
            </a:r>
          </a:p>
        </p:txBody>
      </p:sp>
      <p:sp>
        <p:nvSpPr>
          <p:cNvPr id="6" name="Slide Number Placeholder 5">
            <a:extLst>
              <a:ext uri="{FF2B5EF4-FFF2-40B4-BE49-F238E27FC236}">
                <a16:creationId xmlns:a16="http://schemas.microsoft.com/office/drawing/2014/main" id="{BC5F4985-A6CE-D656-9E9C-444D16879A7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621956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7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7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27894</TotalTime>
  <Words>2714</Words>
  <Application>Microsoft Office PowerPoint</Application>
  <PresentationFormat>Widescreen</PresentationFormat>
  <Paragraphs>293</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TGbh-agenda-2023-Feb-7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Feb 2023</vt:lpstr>
      <vt:lpstr>Contributions</vt:lpstr>
      <vt:lpstr>Straw Polls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273</cp:revision>
  <cp:lastPrinted>1601-01-01T00:00:00Z</cp:lastPrinted>
  <dcterms:created xsi:type="dcterms:W3CDTF">2021-01-26T19:12:38Z</dcterms:created>
  <dcterms:modified xsi:type="dcterms:W3CDTF">2023-02-06T22:30:58Z</dcterms:modified>
</cp:coreProperties>
</file>