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38" r:id="rId40"/>
    <p:sldId id="2400" r:id="rId41"/>
    <p:sldId id="2513" r:id="rId42"/>
    <p:sldId id="2549" r:id="rId43"/>
    <p:sldId id="2550" r:id="rId44"/>
    <p:sldId id="2551" r:id="rId45"/>
    <p:sldId id="2527" r:id="rId46"/>
    <p:sldId id="2552" r:id="rId47"/>
    <p:sldId id="2553" r:id="rId48"/>
    <p:sldId id="2554" r:id="rId49"/>
    <p:sldId id="2555" r:id="rId50"/>
    <p:sldId id="2556" r:id="rId51"/>
    <p:sldId id="2557" r:id="rId52"/>
    <p:sldId id="2558" r:id="rId53"/>
    <p:sldId id="2559" r:id="rId54"/>
    <p:sldId id="2560" r:id="rId55"/>
    <p:sldId id="2561" r:id="rId56"/>
    <p:sldId id="2562" r:id="rId57"/>
    <p:sldId id="2564" r:id="rId58"/>
    <p:sldId id="2563" r:id="rId59"/>
    <p:sldId id="315" r:id="rId60"/>
    <p:sldId id="312" r:id="rId61"/>
    <p:sldId id="318" r:id="rId62"/>
    <p:sldId id="472" r:id="rId63"/>
    <p:sldId id="473" r:id="rId64"/>
    <p:sldId id="474" r:id="rId65"/>
    <p:sldId id="480" r:id="rId66"/>
    <p:sldId id="259" r:id="rId67"/>
    <p:sldId id="260" r:id="rId68"/>
    <p:sldId id="261" r:id="rId69"/>
    <p:sldId id="2525"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38"/>
            <p14:sldId id="2400"/>
            <p14:sldId id="2513"/>
            <p14:sldId id="2549"/>
            <p14:sldId id="2550"/>
            <p14:sldId id="2551"/>
            <p14:sldId id="2527"/>
          </p14:sldIdLst>
        </p14:section>
        <p14:section name="April 4th - TGbk Telecon" id="{B12ABB62-0968-4A7A-B121-C09839938170}">
          <p14:sldIdLst>
            <p14:sldId id="2552"/>
            <p14:sldId id="2553"/>
            <p14:sldId id="2554"/>
            <p14:sldId id="2555"/>
          </p14:sldIdLst>
        </p14:section>
        <p14:section name="April 18th - TGbk Telecon" id="{97B3BCE7-BCA4-4DF2-9A26-28CC978E7BDF}">
          <p14:sldIdLst>
            <p14:sldId id="2556"/>
            <p14:sldId id="2557"/>
            <p14:sldId id="2558"/>
            <p14:sldId id="2559"/>
          </p14:sldIdLst>
        </p14:section>
        <p14:section name="April 25th - TGbk Telecon" id="{D0865BFF-8210-482A-9AE2-EC244C14EE6C}">
          <p14:sldIdLst>
            <p14:sldId id="2560"/>
            <p14:sldId id="2561"/>
            <p14:sldId id="2562"/>
            <p14:sldId id="2564"/>
            <p14:sldId id="2563"/>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6807" autoAdjust="0"/>
  </p:normalViewPr>
  <p:slideViewPr>
    <p:cSldViewPr>
      <p:cViewPr varScale="1">
        <p:scale>
          <a:sx n="122" d="100"/>
          <a:sy n="122" d="100"/>
        </p:scale>
        <p:origin x="47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F6ABC49-FC00-468E-AFA8-052EBB23BA2C}"/>
    <pc:docChg chg="undo custSel modMainMaster">
      <pc:chgData name="Segev, Jonathan" userId="7c67a1b0-8725-4553-8055-0888dbcaef94" providerId="ADAL" clId="{BF6ABC49-FC00-468E-AFA8-052EBB23BA2C}" dt="2023-04-25T19:59:04.233" v="3" actId="20577"/>
      <pc:docMkLst>
        <pc:docMk/>
      </pc:docMkLst>
      <pc:sldMasterChg chg="modSp mod">
        <pc:chgData name="Segev, Jonathan" userId="7c67a1b0-8725-4553-8055-0888dbcaef94" providerId="ADAL" clId="{BF6ABC49-FC00-468E-AFA8-052EBB23BA2C}" dt="2023-04-25T19:59:04.233" v="3" actId="20577"/>
        <pc:sldMasterMkLst>
          <pc:docMk/>
          <pc:sldMasterMk cId="0" sldId="2147483648"/>
        </pc:sldMasterMkLst>
        <pc:spChg chg="mod">
          <ac:chgData name="Segev, Jonathan" userId="7c67a1b0-8725-4553-8055-0888dbcaef94" providerId="ADAL" clId="{BF6ABC49-FC00-468E-AFA8-052EBB23BA2C}" dt="2023-04-25T19:59:04.233"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688139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73017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2023-04-24</a:t>
            </a:r>
          </a:p>
        </p:txBody>
      </p:sp>
      <p:sp>
        <p:nvSpPr>
          <p:cNvPr id="6" name="Date Placeholder 3"/>
          <p:cNvSpPr>
            <a:spLocks noGrp="1"/>
          </p:cNvSpPr>
          <p:nvPr>
            <p:ph type="dt" idx="10"/>
          </p:nvPr>
        </p:nvSpPr>
        <p:spPr/>
        <p:txBody>
          <a:bodyPr/>
          <a:lstStyle/>
          <a:p>
            <a:r>
              <a:rPr lang="en-US"/>
              <a:t>April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260099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8799668"/>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50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9360781"/>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March to May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1542813"/>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39000">
                <a:schemeClr val="accent1"/>
              </a:gs>
              <a:gs pos="54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2662049"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1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561569" y="424972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308122"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3925559" y="2550713"/>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Apr.  4</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Apr. 18</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Apr. 25</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009112"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Continued SFD development.</a:t>
            </a:r>
          </a:p>
          <a:p>
            <a:pPr lvl="1">
              <a:buFont typeface="Arial" panose="020B0604020202020204" pitchFamily="34" charset="0"/>
              <a:buChar char="•"/>
            </a:pPr>
            <a:r>
              <a:rPr lang="en-US" dirty="0"/>
              <a:t>Reviewed technical submissions (frame format, measurement exchange sequence). </a:t>
            </a:r>
          </a:p>
          <a:p>
            <a:pPr lvl="1">
              <a:buFont typeface="Arial" panose="020B0604020202020204" pitchFamily="34" charset="0"/>
              <a:buChar char="•"/>
            </a:pPr>
            <a:r>
              <a:rPr lang="en-US" dirty="0"/>
              <a:t>Reviewed Draft text proposals for PHY and MAC on PPDU formats, negotiation and procedure sequence).</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Generate a </a:t>
            </a:r>
            <a:r>
              <a:rPr lang="en-US" dirty="0"/>
              <a:t>new revision</a:t>
            </a:r>
            <a:r>
              <a:rPr lang="en-US" b="0" dirty="0"/>
              <a:t> Spec Framework Document revision 0.2.</a:t>
            </a:r>
          </a:p>
          <a:p>
            <a:pPr lvl="1">
              <a:buFont typeface="Arial" panose="020B0604020202020204" pitchFamily="34" charset="0"/>
              <a:buChar char="•"/>
            </a:pPr>
            <a:r>
              <a:rPr lang="en-US" b="0" dirty="0"/>
              <a:t>Adopted initial amendment draft text.</a:t>
            </a:r>
          </a:p>
          <a:p>
            <a:pPr lvl="1">
              <a:buFont typeface="Arial" panose="020B0604020202020204" pitchFamily="34" charset="0"/>
              <a:buChar char="•"/>
            </a:pPr>
            <a:r>
              <a:rPr lang="en-US" b="0" dirty="0"/>
              <a:t>Continue with SFD development.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105268"/>
              </p:ext>
            </p:extLst>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April 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2660236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dirty="0"/>
                        <a:t>11-23-40</a:t>
                      </a:r>
                    </a:p>
                  </a:txBody>
                  <a:tcPr marT="45712" marB="45712"/>
                </a:tc>
                <a:tc>
                  <a:txBody>
                    <a:bodyPr/>
                    <a:lstStyle/>
                    <a:p>
                      <a:r>
                        <a:rPr lang="en-US" sz="1400" dirty="0"/>
                        <a:t>Steve Shellhammer</a:t>
                      </a:r>
                    </a:p>
                  </a:txBody>
                  <a:tcPr marT="45712" marB="45712"/>
                </a:tc>
                <a:tc>
                  <a:txBody>
                    <a:bodyPr/>
                    <a:lstStyle/>
                    <a:p>
                      <a:r>
                        <a:rPr lang="en-US" sz="1400" dirty="0"/>
                        <a:t>Proposal on 320 MHz Ranging NDP (USIG)</a:t>
                      </a:r>
                    </a:p>
                  </a:txBody>
                  <a:tcPr marT="45712" marB="45712"/>
                </a:tc>
                <a:tc>
                  <a:txBody>
                    <a:bodyPr/>
                    <a:lstStyle/>
                    <a:p>
                      <a:r>
                        <a:rPr lang="en-US" sz="1400" dirty="0"/>
                        <a:t>Technical SFD</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TGbk Telecon - April 18</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0201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43825336"/>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500754">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11-23-248r2</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Spec Framework Document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SFD</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11-23-390r2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134579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3131292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30311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TGbk Telecon - April 25</a:t>
            </a:r>
            <a:r>
              <a:rPr lang="en-US" altLang="en-US" baseline="30000" dirty="0">
                <a:solidFill>
                  <a:schemeClr val="tx2"/>
                </a:solidFill>
              </a:rPr>
              <a:t>th</a:t>
            </a:r>
            <a:r>
              <a:rPr lang="en-US" altLang="en-US" dirty="0">
                <a:solidFill>
                  <a:schemeClr val="tx2"/>
                </a:solidFill>
              </a:rPr>
              <a:t> </a:t>
            </a:r>
            <a:r>
              <a:rPr lang="en-US" altLang="en-US" baseline="30000"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3528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25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85923109"/>
              </p:ext>
            </p:extLst>
          </p:nvPr>
        </p:nvGraphicFramePr>
        <p:xfrm>
          <a:off x="914401" y="1260086"/>
          <a:ext cx="10460566" cy="3078320"/>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2088232">
                  <a:extLst>
                    <a:ext uri="{9D8B030D-6E8A-4147-A177-3AD203B41FA5}">
                      <a16:colId xmlns:a16="http://schemas.microsoft.com/office/drawing/2014/main" val="3219614300"/>
                    </a:ext>
                  </a:extLst>
                </a:gridCol>
                <a:gridCol w="139053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SFD</a:t>
                      </a:r>
                    </a:p>
                  </a:txBody>
                  <a:tcPr marT="45712" marB="45712"/>
                </a:tc>
                <a:tc>
                  <a:txBody>
                    <a:bodyPr/>
                    <a:lstStyle/>
                    <a:p>
                      <a:r>
                        <a:rPr lang="en-US" sz="1400" dirty="0"/>
                        <a:t>25 min (2)</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25 min (1)</a:t>
                      </a:r>
                    </a:p>
                  </a:txBody>
                  <a:tcPr marT="45712" marB="45712"/>
                </a:tc>
                <a:extLst>
                  <a:ext uri="{0D108BD9-81ED-4DB2-BD59-A6C34878D82A}">
                    <a16:rowId xmlns:a16="http://schemas.microsoft.com/office/drawing/2014/main" val="10009"/>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1818848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24642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D6894-7558-BB96-FE0E-AC4F4C8ED671}"/>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6E62F1B-2107-64C8-08AE-8EB78CCAE3E5}"/>
              </a:ext>
            </a:extLst>
          </p:cNvPr>
          <p:cNvSpPr>
            <a:spLocks noGrp="1"/>
          </p:cNvSpPr>
          <p:nvPr>
            <p:ph idx="1"/>
          </p:nvPr>
        </p:nvSpPr>
        <p:spPr/>
        <p:txBody>
          <a:bodyPr/>
          <a:lstStyle/>
          <a:p>
            <a:r>
              <a:rPr lang="en-US" dirty="0"/>
              <a:t>Do you support to incorporate the proposed draft text of submission 11-23/0390r4 to the </a:t>
            </a:r>
            <a:r>
              <a:rPr lang="en-US" dirty="0" err="1"/>
              <a:t>TGbk</a:t>
            </a:r>
            <a:r>
              <a:rPr lang="en-US" dirty="0"/>
              <a:t> Draft ?</a:t>
            </a:r>
          </a:p>
          <a:p>
            <a:r>
              <a:rPr lang="en-US" dirty="0"/>
              <a:t>Result (Y/N/A): 8/0/1</a:t>
            </a:r>
          </a:p>
          <a:p>
            <a:endParaRPr lang="en-US" dirty="0"/>
          </a:p>
        </p:txBody>
      </p:sp>
      <p:sp>
        <p:nvSpPr>
          <p:cNvPr id="4" name="Slide Number Placeholder 3">
            <a:extLst>
              <a:ext uri="{FF2B5EF4-FFF2-40B4-BE49-F238E27FC236}">
                <a16:creationId xmlns:a16="http://schemas.microsoft.com/office/drawing/2014/main" id="{EAE06C24-D285-90EF-D6E2-12031628D3D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00E800D-8359-B071-6941-740B6929616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81F2204-1650-BC0E-DADB-F3A6B4B8233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106233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143951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123824</TotalTime>
  <Words>5672</Words>
  <Application>Microsoft Office PowerPoint</Application>
  <PresentationFormat>Widescreen</PresentationFormat>
  <Paragraphs>905</Paragraphs>
  <Slides>69</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Calibri</vt:lpstr>
      <vt:lpstr>Monotype Sorts</vt:lpstr>
      <vt:lpstr>Montserrat</vt:lpstr>
      <vt:lpstr>Times</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TGbk Projected Timeline</vt:lpstr>
      <vt:lpstr>Scheduled TGbk telecons</vt:lpstr>
      <vt:lpstr>March Meeting Progress and Targets Towards the May Meeting</vt:lpstr>
      <vt:lpstr>March Meeting Progress and Targets Towards the May Meeting</vt:lpstr>
      <vt:lpstr>Submission Pipeline</vt:lpstr>
      <vt:lpstr>AOB</vt:lpstr>
      <vt:lpstr>PowerPoint Presentation</vt:lpstr>
      <vt:lpstr>TGbk Telecon - April 4th </vt:lpstr>
      <vt:lpstr>Submission List for the April 4th meeting</vt:lpstr>
      <vt:lpstr>Review Submissions</vt:lpstr>
      <vt:lpstr>PowerPoint Presentation</vt:lpstr>
      <vt:lpstr>TGbk Telecon - April 18th </vt:lpstr>
      <vt:lpstr>Submission List for the April 18th meeting</vt:lpstr>
      <vt:lpstr>Review Submissions</vt:lpstr>
      <vt:lpstr>PowerPoint Presentation</vt:lpstr>
      <vt:lpstr>TGbk Telecon - April 25th  </vt:lpstr>
      <vt:lpstr>Submission List for the April 25th meeting</vt:lpstr>
      <vt:lpstr>Review Submissions</vt:lpstr>
      <vt:lpstr>Strawpoll</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734</cp:revision>
  <cp:lastPrinted>1601-01-01T00:00:00Z</cp:lastPrinted>
  <dcterms:created xsi:type="dcterms:W3CDTF">2018-08-06T10:28:59Z</dcterms:created>
  <dcterms:modified xsi:type="dcterms:W3CDTF">2023-04-25T19:59:10Z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