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38" r:id="rId40"/>
    <p:sldId id="2400" r:id="rId41"/>
    <p:sldId id="2513" r:id="rId42"/>
    <p:sldId id="2549" r:id="rId43"/>
    <p:sldId id="2550" r:id="rId44"/>
    <p:sldId id="2551" r:id="rId45"/>
    <p:sldId id="2527" r:id="rId46"/>
    <p:sldId id="2552" r:id="rId47"/>
    <p:sldId id="2553" r:id="rId48"/>
    <p:sldId id="2554" r:id="rId49"/>
    <p:sldId id="2555" r:id="rId50"/>
    <p:sldId id="2556" r:id="rId51"/>
    <p:sldId id="2557" r:id="rId52"/>
    <p:sldId id="2558" r:id="rId53"/>
    <p:sldId id="2559" r:id="rId54"/>
    <p:sldId id="315" r:id="rId55"/>
    <p:sldId id="312" r:id="rId56"/>
    <p:sldId id="318" r:id="rId57"/>
    <p:sldId id="472" r:id="rId58"/>
    <p:sldId id="473" r:id="rId59"/>
    <p:sldId id="474" r:id="rId60"/>
    <p:sldId id="480" r:id="rId61"/>
    <p:sldId id="259" r:id="rId62"/>
    <p:sldId id="260" r:id="rId63"/>
    <p:sldId id="261" r:id="rId64"/>
    <p:sldId id="2525"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38"/>
            <p14:sldId id="2400"/>
            <p14:sldId id="2513"/>
            <p14:sldId id="2549"/>
            <p14:sldId id="2550"/>
            <p14:sldId id="2551"/>
            <p14:sldId id="2527"/>
          </p14:sldIdLst>
        </p14:section>
        <p14:section name="April 4th - TGbk Telecon" id="{B12ABB62-0968-4A7A-B121-C09839938170}">
          <p14:sldIdLst>
            <p14:sldId id="2552"/>
            <p14:sldId id="2553"/>
            <p14:sldId id="2554"/>
            <p14:sldId id="2555"/>
          </p14:sldIdLst>
        </p14:section>
        <p14:section name="April 18th - TGbk Telecon" id="{97B3BCE7-BCA4-4DF2-9A26-28CC978E7BDF}">
          <p14:sldIdLst>
            <p14:sldId id="2556"/>
            <p14:sldId id="2557"/>
            <p14:sldId id="2558"/>
            <p14:sldId id="255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4EB485-392A-48B6-929F-D43C1A6324E5}" v="2" dt="2023-04-18T14:32:05.24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4" autoAdjust="0"/>
    <p:restoredTop sz="96807" autoAdjust="0"/>
  </p:normalViewPr>
  <p:slideViewPr>
    <p:cSldViewPr>
      <p:cViewPr varScale="1">
        <p:scale>
          <a:sx n="159" d="100"/>
          <a:sy n="159" d="100"/>
        </p:scale>
        <p:origin x="918" y="13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saf Kasher" userId="20d2c57d-c738-426d-be7d-4f4c5e7906b3" providerId="ADAL" clId="{E84EB485-392A-48B6-929F-D43C1A6324E5}"/>
    <pc:docChg chg="undo custSel addSld modSld modMainMaster addSection modSection">
      <pc:chgData name="Assaf Kasher" userId="20d2c57d-c738-426d-be7d-4f4c5e7906b3" providerId="ADAL" clId="{E84EB485-392A-48B6-929F-D43C1A6324E5}" dt="2023-04-18T14:36:13.037" v="61" actId="20577"/>
      <pc:docMkLst>
        <pc:docMk/>
      </pc:docMkLst>
      <pc:sldChg chg="modSp add mod">
        <pc:chgData name="Assaf Kasher" userId="20d2c57d-c738-426d-be7d-4f4c5e7906b3" providerId="ADAL" clId="{E84EB485-392A-48B6-929F-D43C1A6324E5}" dt="2023-04-18T14:36:13.037" v="61" actId="20577"/>
        <pc:sldMkLst>
          <pc:docMk/>
          <pc:sldMk cId="35020135" sldId="2556"/>
        </pc:sldMkLst>
        <pc:spChg chg="mod">
          <ac:chgData name="Assaf Kasher" userId="20d2c57d-c738-426d-be7d-4f4c5e7906b3" providerId="ADAL" clId="{E84EB485-392A-48B6-929F-D43C1A6324E5}" dt="2023-04-18T14:36:13.037" v="61" actId="20577"/>
          <ac:spMkLst>
            <pc:docMk/>
            <pc:sldMk cId="35020135" sldId="2556"/>
            <ac:spMk id="2" creationId="{00000000-0000-0000-0000-000000000000}"/>
          </ac:spMkLst>
        </pc:spChg>
      </pc:sldChg>
      <pc:sldChg chg="modSp add mod">
        <pc:chgData name="Assaf Kasher" userId="20d2c57d-c738-426d-be7d-4f4c5e7906b3" providerId="ADAL" clId="{E84EB485-392A-48B6-929F-D43C1A6324E5}" dt="2023-04-18T14:36:05.637" v="59" actId="20577"/>
        <pc:sldMkLst>
          <pc:docMk/>
          <pc:sldMk cId="1134579616" sldId="2557"/>
        </pc:sldMkLst>
        <pc:spChg chg="mod">
          <ac:chgData name="Assaf Kasher" userId="20d2c57d-c738-426d-be7d-4f4c5e7906b3" providerId="ADAL" clId="{E84EB485-392A-48B6-929F-D43C1A6324E5}" dt="2023-04-18T14:36:05.637" v="59" actId="20577"/>
          <ac:spMkLst>
            <pc:docMk/>
            <pc:sldMk cId="1134579616" sldId="2557"/>
            <ac:spMk id="2" creationId="{00000000-0000-0000-0000-000000000000}"/>
          </ac:spMkLst>
        </pc:spChg>
        <pc:graphicFrameChg chg="mod modGraphic">
          <ac:chgData name="Assaf Kasher" userId="20d2c57d-c738-426d-be7d-4f4c5e7906b3" providerId="ADAL" clId="{E84EB485-392A-48B6-929F-D43C1A6324E5}" dt="2023-04-18T14:33:06.276" v="57" actId="20577"/>
          <ac:graphicFrameMkLst>
            <pc:docMk/>
            <pc:sldMk cId="1134579616" sldId="2557"/>
            <ac:graphicFrameMk id="7" creationId="{00000000-0000-0000-0000-000000000000}"/>
          </ac:graphicFrameMkLst>
        </pc:graphicFrameChg>
      </pc:sldChg>
      <pc:sldChg chg="add">
        <pc:chgData name="Assaf Kasher" userId="20d2c57d-c738-426d-be7d-4f4c5e7906b3" providerId="ADAL" clId="{E84EB485-392A-48B6-929F-D43C1A6324E5}" dt="2023-04-18T14:30:58.222" v="4"/>
        <pc:sldMkLst>
          <pc:docMk/>
          <pc:sldMk cId="2313129212" sldId="2558"/>
        </pc:sldMkLst>
      </pc:sldChg>
      <pc:sldChg chg="add">
        <pc:chgData name="Assaf Kasher" userId="20d2c57d-c738-426d-be7d-4f4c5e7906b3" providerId="ADAL" clId="{E84EB485-392A-48B6-929F-D43C1A6324E5}" dt="2023-04-18T14:30:58.222" v="4"/>
        <pc:sldMkLst>
          <pc:docMk/>
          <pc:sldMk cId="1183031162" sldId="2559"/>
        </pc:sldMkLst>
      </pc:sldChg>
      <pc:sldMasterChg chg="modSp mod">
        <pc:chgData name="Assaf Kasher" userId="20d2c57d-c738-426d-be7d-4f4c5e7906b3" providerId="ADAL" clId="{E84EB485-392A-48B6-929F-D43C1A6324E5}" dt="2023-04-18T14:29:25.597" v="1" actId="20577"/>
        <pc:sldMasterMkLst>
          <pc:docMk/>
          <pc:sldMasterMk cId="0" sldId="2147483648"/>
        </pc:sldMasterMkLst>
        <pc:spChg chg="mod">
          <ac:chgData name="Assaf Kasher" userId="20d2c57d-c738-426d-be7d-4f4c5e7906b3" providerId="ADAL" clId="{E84EB485-392A-48B6-929F-D43C1A6324E5}" dt="2023-04-18T14:29:25.59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688139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2023-03-30</a:t>
            </a:r>
          </a:p>
        </p:txBody>
      </p:sp>
      <p:sp>
        <p:nvSpPr>
          <p:cNvPr id="6" name="Date Placeholder 3"/>
          <p:cNvSpPr>
            <a:spLocks noGrp="1"/>
          </p:cNvSpPr>
          <p:nvPr>
            <p:ph type="dt" idx="10"/>
          </p:nvPr>
        </p:nvSpPr>
        <p:spPr/>
        <p:txBody>
          <a:bodyPr/>
          <a:lstStyle/>
          <a:p>
            <a:r>
              <a:rPr lang="en-US"/>
              <a:t>April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March to May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154281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1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561569" y="424972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308122"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3925559" y="2550713"/>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Apr.  4</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Apr. 18</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Apr.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Continued SFD development.</a:t>
            </a:r>
          </a:p>
          <a:p>
            <a:pPr lvl="1">
              <a:buFont typeface="Arial" panose="020B0604020202020204" pitchFamily="34" charset="0"/>
              <a:buChar char="•"/>
            </a:pPr>
            <a:r>
              <a:rPr lang="en-US" dirty="0"/>
              <a:t>Reviewed technical submissions (frame format, measurement exchange sequence). </a:t>
            </a:r>
          </a:p>
          <a:p>
            <a:pPr lvl="1">
              <a:buFont typeface="Arial" panose="020B0604020202020204" pitchFamily="34" charset="0"/>
              <a:buChar char="•"/>
            </a:pPr>
            <a:r>
              <a:rPr lang="en-US" dirty="0"/>
              <a:t>Reviewed Draft text proposals for PHY and MAC on PPDU formats, negotiation and procedure sequence).</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Generate a </a:t>
            </a:r>
            <a:r>
              <a:rPr lang="en-US" dirty="0"/>
              <a:t>new revision</a:t>
            </a:r>
            <a:r>
              <a:rPr lang="en-US" b="0" dirty="0"/>
              <a:t> Spec Framework Document revision 0.2.</a:t>
            </a:r>
          </a:p>
          <a:p>
            <a:pPr lvl="1">
              <a:buFont typeface="Arial" panose="020B0604020202020204" pitchFamily="34" charset="0"/>
              <a:buChar char="•"/>
            </a:pPr>
            <a:r>
              <a:rPr lang="en-US" b="0" dirty="0"/>
              <a:t>Adopted initial amendment draft text.</a:t>
            </a:r>
          </a:p>
          <a:p>
            <a:pPr lvl="1">
              <a:buFont typeface="Arial" panose="020B0604020202020204" pitchFamily="34" charset="0"/>
              <a:buChar char="•"/>
            </a:pPr>
            <a:r>
              <a:rPr lang="en-US" b="0" dirty="0"/>
              <a:t>Continue with SFD development.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105268"/>
              </p:ext>
            </p:extLst>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April 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660236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dirty="0"/>
                        <a:t>11-23-40</a:t>
                      </a:r>
                    </a:p>
                  </a:txBody>
                  <a:tcPr marT="45712" marB="45712"/>
                </a:tc>
                <a:tc>
                  <a:txBody>
                    <a:bodyPr/>
                    <a:lstStyle/>
                    <a:p>
                      <a:r>
                        <a:rPr lang="en-US" sz="1400" dirty="0"/>
                        <a:t>Steve Shellhammer</a:t>
                      </a:r>
                    </a:p>
                  </a:txBody>
                  <a:tcPr marT="45712" marB="45712"/>
                </a:tc>
                <a:tc>
                  <a:txBody>
                    <a:bodyPr/>
                    <a:lstStyle/>
                    <a:p>
                      <a:r>
                        <a:rPr lang="en-US" sz="1400" dirty="0"/>
                        <a:t>Proposal on 320 MHz Ranging NDP (USIG)</a:t>
                      </a:r>
                    </a:p>
                  </a:txBody>
                  <a:tcPr marT="45712" marB="45712"/>
                </a:tc>
                <a:tc>
                  <a:txBody>
                    <a:bodyPr/>
                    <a:lstStyle/>
                    <a:p>
                      <a:r>
                        <a:rPr lang="en-US" sz="1400" dirty="0"/>
                        <a:t>Technical SFD</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18</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0201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90963992"/>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500754">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11-23-248r2</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11-bk-tg-sft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11-23-390r2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34579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3131292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3031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122508</TotalTime>
  <Words>5419</Words>
  <Application>Microsoft Office PowerPoint</Application>
  <PresentationFormat>Widescreen</PresentationFormat>
  <Paragraphs>840</Paragraphs>
  <Slides>64</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Monotype Sorts</vt:lpstr>
      <vt:lpstr>Montserrat</vt:lpstr>
      <vt:lpstr>Times</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TGbk Projected Timeline</vt:lpstr>
      <vt:lpstr>Scheduled TGbk telecons</vt:lpstr>
      <vt:lpstr>March Meeting Progress and Targets Towards the May Meeting</vt:lpstr>
      <vt:lpstr>March Meeting Progress and Targets Towards the May Meeting</vt:lpstr>
      <vt:lpstr>Submission Pipeline</vt:lpstr>
      <vt:lpstr>AOB</vt:lpstr>
      <vt:lpstr>PowerPoint Presentation</vt:lpstr>
      <vt:lpstr>TGbk Telecon - April 4th </vt:lpstr>
      <vt:lpstr>Submission List for the April 4th meeting</vt:lpstr>
      <vt:lpstr>Review Submissions</vt:lpstr>
      <vt:lpstr>PowerPoint Presentation</vt:lpstr>
      <vt:lpstr>TGbk Telecon - April 18th </vt:lpstr>
      <vt:lpstr>Submission List for the April 18th meeting</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cp:lastModifiedBy>
  <cp:revision>731</cp:revision>
  <cp:lastPrinted>1601-01-01T00:00:00Z</cp:lastPrinted>
  <dcterms:created xsi:type="dcterms:W3CDTF">2018-08-06T10:28:59Z</dcterms:created>
  <dcterms:modified xsi:type="dcterms:W3CDTF">2023-04-18T14:36:43Z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