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51" r:id="rId45"/>
    <p:sldId id="2527" r:id="rId46"/>
    <p:sldId id="2552" r:id="rId47"/>
    <p:sldId id="2553" r:id="rId48"/>
    <p:sldId id="2554" r:id="rId49"/>
    <p:sldId id="2555" r:id="rId50"/>
    <p:sldId id="315" r:id="rId51"/>
    <p:sldId id="312" r:id="rId52"/>
    <p:sldId id="318" r:id="rId53"/>
    <p:sldId id="472" r:id="rId54"/>
    <p:sldId id="473" r:id="rId55"/>
    <p:sldId id="474" r:id="rId56"/>
    <p:sldId id="480" r:id="rId57"/>
    <p:sldId id="259" r:id="rId58"/>
    <p:sldId id="260" r:id="rId59"/>
    <p:sldId id="261" r:id="rId60"/>
    <p:sldId id="2525"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51"/>
            <p14:sldId id="2527"/>
          </p14:sldIdLst>
        </p14:section>
        <p14:section name="April 4th - TGbk Telecon" id="{B12ABB62-0968-4A7A-B121-C09839938170}">
          <p14:sldIdLst>
            <p14:sldId id="2552"/>
            <p14:sldId id="2553"/>
            <p14:sldId id="2554"/>
            <p14:sldId id="2555"/>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3A3F8E-A2A5-4F08-BB42-BC278A1430C3}" v="5" dt="2023-03-30T21:05:15.63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4" autoAdjust="0"/>
    <p:restoredTop sz="96807" autoAdjust="0"/>
  </p:normalViewPr>
  <p:slideViewPr>
    <p:cSldViewPr>
      <p:cViewPr varScale="1">
        <p:scale>
          <a:sx n="125" d="100"/>
          <a:sy n="125"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A53F910-2056-48AF-81EF-69C6C39AD940}"/>
    <pc:docChg chg="undo custSel addSld modSld modMainMaster modSection">
      <pc:chgData name="Segev, Jonathan" userId="7c67a1b0-8725-4553-8055-0888dbcaef94" providerId="ADAL" clId="{BA53F910-2056-48AF-81EF-69C6C39AD940}" dt="2023-03-16T22:19:24.025" v="157" actId="5793"/>
      <pc:docMkLst>
        <pc:docMk/>
      </pc:docMkLst>
      <pc:sldChg chg="modSp mod">
        <pc:chgData name="Segev, Jonathan" userId="7c67a1b0-8725-4553-8055-0888dbcaef94" providerId="ADAL" clId="{BA53F910-2056-48AF-81EF-69C6C39AD940}" dt="2023-03-16T22:19:24.025" v="157" actId="5793"/>
        <pc:sldMkLst>
          <pc:docMk/>
          <pc:sldMk cId="2220088644" sldId="2400"/>
        </pc:sldMkLst>
        <pc:spChg chg="mod">
          <ac:chgData name="Segev, Jonathan" userId="7c67a1b0-8725-4553-8055-0888dbcaef94" providerId="ADAL" clId="{BA53F910-2056-48AF-81EF-69C6C39AD940}" dt="2023-03-16T22:19:24.025" v="157" actId="5793"/>
          <ac:spMkLst>
            <pc:docMk/>
            <pc:sldMk cId="2220088644" sldId="2400"/>
            <ac:spMk id="8" creationId="{CC5B7EB9-3DEF-4981-89A9-614127FF9327}"/>
          </ac:spMkLst>
        </pc:spChg>
      </pc:sldChg>
      <pc:sldChg chg="modSp mod">
        <pc:chgData name="Segev, Jonathan" userId="7c67a1b0-8725-4553-8055-0888dbcaef94" providerId="ADAL" clId="{BA53F910-2056-48AF-81EF-69C6C39AD940}" dt="2023-03-16T17:38:22.333" v="112" actId="20577"/>
        <pc:sldMkLst>
          <pc:docMk/>
          <pc:sldMk cId="4143961804" sldId="2536"/>
        </pc:sldMkLst>
        <pc:spChg chg="mod">
          <ac:chgData name="Segev, Jonathan" userId="7c67a1b0-8725-4553-8055-0888dbcaef94" providerId="ADAL" clId="{BA53F910-2056-48AF-81EF-69C6C39AD940}" dt="2023-03-16T17:38:22.333" v="112" actId="20577"/>
          <ac:spMkLst>
            <pc:docMk/>
            <pc:sldMk cId="4143961804" sldId="2536"/>
            <ac:spMk id="3" creationId="{00000000-0000-0000-0000-000000000000}"/>
          </ac:spMkLst>
        </pc:spChg>
      </pc:sldChg>
      <pc:sldChg chg="modSp mod">
        <pc:chgData name="Segev, Jonathan" userId="7c67a1b0-8725-4553-8055-0888dbcaef94" providerId="ADAL" clId="{BA53F910-2056-48AF-81EF-69C6C39AD940}" dt="2023-03-16T17:39:33.308" v="114" actId="6549"/>
        <pc:sldMkLst>
          <pc:docMk/>
          <pc:sldMk cId="451544889" sldId="2537"/>
        </pc:sldMkLst>
        <pc:graphicFrameChg chg="modGraphic">
          <ac:chgData name="Segev, Jonathan" userId="7c67a1b0-8725-4553-8055-0888dbcaef94" providerId="ADAL" clId="{BA53F910-2056-48AF-81EF-69C6C39AD940}" dt="2023-03-16T17:39:33.308" v="114" actId="6549"/>
          <ac:graphicFrameMkLst>
            <pc:docMk/>
            <pc:sldMk cId="451544889" sldId="2537"/>
            <ac:graphicFrameMk id="7" creationId="{00000000-0000-0000-0000-000000000000}"/>
          </ac:graphicFrameMkLst>
        </pc:graphicFrameChg>
      </pc:sldChg>
      <pc:sldChg chg="modSp mod">
        <pc:chgData name="Segev, Jonathan" userId="7c67a1b0-8725-4553-8055-0888dbcaef94" providerId="ADAL" clId="{BA53F910-2056-48AF-81EF-69C6C39AD940}" dt="2023-03-16T22:16:59.385" v="149" actId="1076"/>
        <pc:sldMkLst>
          <pc:docMk/>
          <pc:sldMk cId="442071033" sldId="2538"/>
        </pc:sldMkLst>
        <pc:spChg chg="mod">
          <ac:chgData name="Segev, Jonathan" userId="7c67a1b0-8725-4553-8055-0888dbcaef94" providerId="ADAL" clId="{BA53F910-2056-48AF-81EF-69C6C39AD940}" dt="2023-03-16T22:16:36.945" v="148" actId="20577"/>
          <ac:spMkLst>
            <pc:docMk/>
            <pc:sldMk cId="442071033" sldId="2538"/>
            <ac:spMk id="2" creationId="{46AF83E7-3A0B-4238-818F-C4D271BAEAA3}"/>
          </ac:spMkLst>
        </pc:spChg>
        <pc:spChg chg="mod">
          <ac:chgData name="Segev, Jonathan" userId="7c67a1b0-8725-4553-8055-0888dbcaef94" providerId="ADAL" clId="{BA53F910-2056-48AF-81EF-69C6C39AD940}" dt="2023-03-16T22:16:59.385" v="149" actId="1076"/>
          <ac:spMkLst>
            <pc:docMk/>
            <pc:sldMk cId="442071033" sldId="2538"/>
            <ac:spMk id="8" creationId="{1FB10516-3491-4316-A725-E4F1B9846A8D}"/>
          </ac:spMkLst>
        </pc:spChg>
        <pc:spChg chg="mod">
          <ac:chgData name="Segev, Jonathan" userId="7c67a1b0-8725-4553-8055-0888dbcaef94" providerId="ADAL" clId="{BA53F910-2056-48AF-81EF-69C6C39AD940}" dt="2023-03-16T22:16:59.385" v="149" actId="1076"/>
          <ac:spMkLst>
            <pc:docMk/>
            <pc:sldMk cId="442071033" sldId="2538"/>
            <ac:spMk id="9" creationId="{B387DA77-B53F-462C-90EA-AA2F27328AC2}"/>
          </ac:spMkLst>
        </pc:spChg>
        <pc:spChg chg="mod">
          <ac:chgData name="Segev, Jonathan" userId="7c67a1b0-8725-4553-8055-0888dbcaef94" providerId="ADAL" clId="{BA53F910-2056-48AF-81EF-69C6C39AD940}" dt="2023-03-16T22:16:59.385" v="149" actId="1076"/>
          <ac:spMkLst>
            <pc:docMk/>
            <pc:sldMk cId="442071033" sldId="2538"/>
            <ac:spMk id="10" creationId="{ED863154-4D05-415D-ACB3-92E0A6E47AF4}"/>
          </ac:spMkLst>
        </pc:spChg>
        <pc:spChg chg="mod">
          <ac:chgData name="Segev, Jonathan" userId="7c67a1b0-8725-4553-8055-0888dbcaef94" providerId="ADAL" clId="{BA53F910-2056-48AF-81EF-69C6C39AD940}" dt="2023-03-16T22:16:59.385" v="149" actId="1076"/>
          <ac:spMkLst>
            <pc:docMk/>
            <pc:sldMk cId="442071033" sldId="2538"/>
            <ac:spMk id="11" creationId="{FFEF244E-1972-4D20-9C4E-1D743CDE82F5}"/>
          </ac:spMkLst>
        </pc:spChg>
        <pc:spChg chg="mod">
          <ac:chgData name="Segev, Jonathan" userId="7c67a1b0-8725-4553-8055-0888dbcaef94" providerId="ADAL" clId="{BA53F910-2056-48AF-81EF-69C6C39AD940}" dt="2023-03-16T22:16:59.385" v="149" actId="1076"/>
          <ac:spMkLst>
            <pc:docMk/>
            <pc:sldMk cId="442071033" sldId="2538"/>
            <ac:spMk id="12" creationId="{3AC636AE-408B-49BA-A585-EE731FCBE342}"/>
          </ac:spMkLst>
        </pc:spChg>
        <pc:spChg chg="mod">
          <ac:chgData name="Segev, Jonathan" userId="7c67a1b0-8725-4553-8055-0888dbcaef94" providerId="ADAL" clId="{BA53F910-2056-48AF-81EF-69C6C39AD940}" dt="2023-03-16T22:16:59.385" v="149" actId="1076"/>
          <ac:spMkLst>
            <pc:docMk/>
            <pc:sldMk cId="442071033" sldId="2538"/>
            <ac:spMk id="13" creationId="{38A759AD-A5F9-4921-B4E4-193177D62170}"/>
          </ac:spMkLst>
        </pc:spChg>
        <pc:spChg chg="mod">
          <ac:chgData name="Segev, Jonathan" userId="7c67a1b0-8725-4553-8055-0888dbcaef94" providerId="ADAL" clId="{BA53F910-2056-48AF-81EF-69C6C39AD940}" dt="2023-03-16T22:16:59.385" v="149" actId="1076"/>
          <ac:spMkLst>
            <pc:docMk/>
            <pc:sldMk cId="442071033" sldId="2538"/>
            <ac:spMk id="14" creationId="{6043A20A-AA58-435A-9C85-5D2307B670C2}"/>
          </ac:spMkLst>
        </pc:spChg>
        <pc:spChg chg="mod">
          <ac:chgData name="Segev, Jonathan" userId="7c67a1b0-8725-4553-8055-0888dbcaef94" providerId="ADAL" clId="{BA53F910-2056-48AF-81EF-69C6C39AD940}" dt="2023-03-16T22:16:59.385" v="149" actId="1076"/>
          <ac:spMkLst>
            <pc:docMk/>
            <pc:sldMk cId="442071033" sldId="2538"/>
            <ac:spMk id="24" creationId="{BD678BB0-2F9C-4596-A626-291BF2C7627A}"/>
          </ac:spMkLst>
        </pc:spChg>
        <pc:spChg chg="mod">
          <ac:chgData name="Segev, Jonathan" userId="7c67a1b0-8725-4553-8055-0888dbcaef94" providerId="ADAL" clId="{BA53F910-2056-48AF-81EF-69C6C39AD940}" dt="2023-03-16T22:16:59.385" v="149" actId="1076"/>
          <ac:spMkLst>
            <pc:docMk/>
            <pc:sldMk cId="442071033" sldId="2538"/>
            <ac:spMk id="26" creationId="{68106E24-D65B-4E50-B77B-941DACCA4475}"/>
          </ac:spMkLst>
        </pc:spChg>
        <pc:spChg chg="mod">
          <ac:chgData name="Segev, Jonathan" userId="7c67a1b0-8725-4553-8055-0888dbcaef94" providerId="ADAL" clId="{BA53F910-2056-48AF-81EF-69C6C39AD940}" dt="2023-03-16T22:16:59.385" v="149" actId="1076"/>
          <ac:spMkLst>
            <pc:docMk/>
            <pc:sldMk cId="442071033" sldId="2538"/>
            <ac:spMk id="27" creationId="{28C78A47-22C9-40BB-8E4B-99DA028C7827}"/>
          </ac:spMkLst>
        </pc:spChg>
        <pc:spChg chg="mod">
          <ac:chgData name="Segev, Jonathan" userId="7c67a1b0-8725-4553-8055-0888dbcaef94" providerId="ADAL" clId="{BA53F910-2056-48AF-81EF-69C6C39AD940}" dt="2023-03-16T22:16:59.385" v="149" actId="1076"/>
          <ac:spMkLst>
            <pc:docMk/>
            <pc:sldMk cId="442071033" sldId="2538"/>
            <ac:spMk id="28" creationId="{0F92ABEB-0196-40D3-B81E-7278EBB15BC7}"/>
          </ac:spMkLst>
        </pc:spChg>
        <pc:spChg chg="mod">
          <ac:chgData name="Segev, Jonathan" userId="7c67a1b0-8725-4553-8055-0888dbcaef94" providerId="ADAL" clId="{BA53F910-2056-48AF-81EF-69C6C39AD940}" dt="2023-03-16T22:16:59.385" v="149" actId="1076"/>
          <ac:spMkLst>
            <pc:docMk/>
            <pc:sldMk cId="442071033" sldId="2538"/>
            <ac:spMk id="29" creationId="{E9B78053-243D-43F8-B9D5-6D6F6ABAFCBF}"/>
          </ac:spMkLst>
        </pc:spChg>
        <pc:spChg chg="mod">
          <ac:chgData name="Segev, Jonathan" userId="7c67a1b0-8725-4553-8055-0888dbcaef94" providerId="ADAL" clId="{BA53F910-2056-48AF-81EF-69C6C39AD940}" dt="2023-03-16T22:16:59.385" v="149" actId="1076"/>
          <ac:spMkLst>
            <pc:docMk/>
            <pc:sldMk cId="442071033" sldId="2538"/>
            <ac:spMk id="30" creationId="{10175594-B941-44A7-AEBA-76BE68099D90}"/>
          </ac:spMkLst>
        </pc:spChg>
        <pc:spChg chg="mod">
          <ac:chgData name="Segev, Jonathan" userId="7c67a1b0-8725-4553-8055-0888dbcaef94" providerId="ADAL" clId="{BA53F910-2056-48AF-81EF-69C6C39AD940}" dt="2023-03-16T22:16:59.385" v="149" actId="1076"/>
          <ac:spMkLst>
            <pc:docMk/>
            <pc:sldMk cId="442071033" sldId="2538"/>
            <ac:spMk id="31" creationId="{7B29AA31-B78F-488F-A9BB-1858125D5FF0}"/>
          </ac:spMkLst>
        </pc:spChg>
        <pc:spChg chg="mod">
          <ac:chgData name="Segev, Jonathan" userId="7c67a1b0-8725-4553-8055-0888dbcaef94" providerId="ADAL" clId="{BA53F910-2056-48AF-81EF-69C6C39AD940}" dt="2023-03-16T22:16:59.385" v="149" actId="1076"/>
          <ac:spMkLst>
            <pc:docMk/>
            <pc:sldMk cId="442071033" sldId="2538"/>
            <ac:spMk id="41" creationId="{373B16CB-F2A9-466D-9001-89B2E901C45D}"/>
          </ac:spMkLst>
        </pc:spChg>
        <pc:spChg chg="mod">
          <ac:chgData name="Segev, Jonathan" userId="7c67a1b0-8725-4553-8055-0888dbcaef94" providerId="ADAL" clId="{BA53F910-2056-48AF-81EF-69C6C39AD940}" dt="2023-03-16T22:16:59.385" v="149" actId="1076"/>
          <ac:spMkLst>
            <pc:docMk/>
            <pc:sldMk cId="442071033" sldId="2538"/>
            <ac:spMk id="42" creationId="{4D7DD4BF-EF6E-4337-9846-74570E25648D}"/>
          </ac:spMkLst>
        </pc:spChg>
        <pc:spChg chg="mod">
          <ac:chgData name="Segev, Jonathan" userId="7c67a1b0-8725-4553-8055-0888dbcaef94" providerId="ADAL" clId="{BA53F910-2056-48AF-81EF-69C6C39AD940}" dt="2023-03-16T22:16:59.385" v="149" actId="1076"/>
          <ac:spMkLst>
            <pc:docMk/>
            <pc:sldMk cId="442071033" sldId="2538"/>
            <ac:spMk id="89" creationId="{FB2D85A7-131A-462B-9502-8756B1C0EE0B}"/>
          </ac:spMkLst>
        </pc:spChg>
        <pc:spChg chg="mod">
          <ac:chgData name="Segev, Jonathan" userId="7c67a1b0-8725-4553-8055-0888dbcaef94" providerId="ADAL" clId="{BA53F910-2056-48AF-81EF-69C6C39AD940}" dt="2023-03-16T22:16:59.385" v="149" actId="1076"/>
          <ac:spMkLst>
            <pc:docMk/>
            <pc:sldMk cId="442071033" sldId="2538"/>
            <ac:spMk id="90" creationId="{057E6EE2-3254-4589-9990-AA753E9B3AAF}"/>
          </ac:spMkLst>
        </pc:spChg>
        <pc:spChg chg="mod">
          <ac:chgData name="Segev, Jonathan" userId="7c67a1b0-8725-4553-8055-0888dbcaef94" providerId="ADAL" clId="{BA53F910-2056-48AF-81EF-69C6C39AD940}" dt="2023-03-16T22:16:59.385" v="149" actId="1076"/>
          <ac:spMkLst>
            <pc:docMk/>
            <pc:sldMk cId="442071033" sldId="2538"/>
            <ac:spMk id="95" creationId="{3EBD7134-DD4C-487B-93DC-A5904E47AD1E}"/>
          </ac:spMkLst>
        </pc:spChg>
        <pc:spChg chg="mod">
          <ac:chgData name="Segev, Jonathan" userId="7c67a1b0-8725-4553-8055-0888dbcaef94" providerId="ADAL" clId="{BA53F910-2056-48AF-81EF-69C6C39AD940}" dt="2023-03-16T22:16:59.385" v="149" actId="1076"/>
          <ac:spMkLst>
            <pc:docMk/>
            <pc:sldMk cId="442071033" sldId="2538"/>
            <ac:spMk id="96" creationId="{A3726148-8C90-40D6-86F2-518337385D11}"/>
          </ac:spMkLst>
        </pc:spChg>
        <pc:spChg chg="mod">
          <ac:chgData name="Segev, Jonathan" userId="7c67a1b0-8725-4553-8055-0888dbcaef94" providerId="ADAL" clId="{BA53F910-2056-48AF-81EF-69C6C39AD940}" dt="2023-03-16T22:16:59.385" v="149" actId="1076"/>
          <ac:spMkLst>
            <pc:docMk/>
            <pc:sldMk cId="442071033" sldId="2538"/>
            <ac:spMk id="98" creationId="{77AF3098-DF72-48B6-BA63-507FB60A86AE}"/>
          </ac:spMkLst>
        </pc:spChg>
        <pc:spChg chg="mod">
          <ac:chgData name="Segev, Jonathan" userId="7c67a1b0-8725-4553-8055-0888dbcaef94" providerId="ADAL" clId="{BA53F910-2056-48AF-81EF-69C6C39AD940}" dt="2023-03-16T22:16:59.385" v="149" actId="1076"/>
          <ac:spMkLst>
            <pc:docMk/>
            <pc:sldMk cId="442071033" sldId="2538"/>
            <ac:spMk id="99" creationId="{52DC9D0E-C34E-4678-B84B-3251B894A84D}"/>
          </ac:spMkLst>
        </pc:spChg>
        <pc:spChg chg="mod">
          <ac:chgData name="Segev, Jonathan" userId="7c67a1b0-8725-4553-8055-0888dbcaef94" providerId="ADAL" clId="{BA53F910-2056-48AF-81EF-69C6C39AD940}" dt="2023-03-16T22:16:59.385" v="149" actId="1076"/>
          <ac:spMkLst>
            <pc:docMk/>
            <pc:sldMk cId="442071033" sldId="2538"/>
            <ac:spMk id="101" creationId="{5347C074-D267-4406-A958-F6BF5CB9A4FE}"/>
          </ac:spMkLst>
        </pc:spChg>
        <pc:spChg chg="mod">
          <ac:chgData name="Segev, Jonathan" userId="7c67a1b0-8725-4553-8055-0888dbcaef94" providerId="ADAL" clId="{BA53F910-2056-48AF-81EF-69C6C39AD940}" dt="2023-03-16T22:16:59.385" v="149" actId="1076"/>
          <ac:spMkLst>
            <pc:docMk/>
            <pc:sldMk cId="442071033" sldId="2538"/>
            <ac:spMk id="102" creationId="{5521878A-21D2-4589-9254-DF1BC0BEF568}"/>
          </ac:spMkLst>
        </pc:spChg>
        <pc:spChg chg="mod">
          <ac:chgData name="Segev, Jonathan" userId="7c67a1b0-8725-4553-8055-0888dbcaef94" providerId="ADAL" clId="{BA53F910-2056-48AF-81EF-69C6C39AD940}" dt="2023-03-16T22:16:59.385" v="149" actId="1076"/>
          <ac:spMkLst>
            <pc:docMk/>
            <pc:sldMk cId="442071033" sldId="2538"/>
            <ac:spMk id="104" creationId="{8ACC35D5-8B35-43CB-A9F1-9B1F5620CB3B}"/>
          </ac:spMkLst>
        </pc:spChg>
        <pc:spChg chg="mod">
          <ac:chgData name="Segev, Jonathan" userId="7c67a1b0-8725-4553-8055-0888dbcaef94" providerId="ADAL" clId="{BA53F910-2056-48AF-81EF-69C6C39AD940}" dt="2023-03-16T22:16:59.385" v="149" actId="1076"/>
          <ac:spMkLst>
            <pc:docMk/>
            <pc:sldMk cId="442071033" sldId="2538"/>
            <ac:spMk id="105" creationId="{38D8E094-3E96-4172-8A71-66B9C44A4826}"/>
          </ac:spMkLst>
        </pc:spChg>
        <pc:spChg chg="mod">
          <ac:chgData name="Segev, Jonathan" userId="7c67a1b0-8725-4553-8055-0888dbcaef94" providerId="ADAL" clId="{BA53F910-2056-48AF-81EF-69C6C39AD940}" dt="2023-03-16T22:16:59.385" v="149" actId="1076"/>
          <ac:spMkLst>
            <pc:docMk/>
            <pc:sldMk cId="442071033" sldId="2538"/>
            <ac:spMk id="106" creationId="{1A75E50E-D56A-401D-90FA-B2290CFA3F49}"/>
          </ac:spMkLst>
        </pc:spChg>
        <pc:spChg chg="mod">
          <ac:chgData name="Segev, Jonathan" userId="7c67a1b0-8725-4553-8055-0888dbcaef94" providerId="ADAL" clId="{BA53F910-2056-48AF-81EF-69C6C39AD940}" dt="2023-03-16T22:16:59.385" v="149" actId="1076"/>
          <ac:spMkLst>
            <pc:docMk/>
            <pc:sldMk cId="442071033" sldId="2538"/>
            <ac:spMk id="107" creationId="{A094C387-A5E7-4E60-889A-96910C825204}"/>
          </ac:spMkLst>
        </pc:spChg>
        <pc:spChg chg="mod">
          <ac:chgData name="Segev, Jonathan" userId="7c67a1b0-8725-4553-8055-0888dbcaef94" providerId="ADAL" clId="{BA53F910-2056-48AF-81EF-69C6C39AD940}" dt="2023-03-16T22:16:59.385" v="149" actId="1076"/>
          <ac:spMkLst>
            <pc:docMk/>
            <pc:sldMk cId="442071033" sldId="2538"/>
            <ac:spMk id="108" creationId="{465E9FF8-4B95-4A2C-8C48-E4314B4455CD}"/>
          </ac:spMkLst>
        </pc:spChg>
        <pc:spChg chg="mod">
          <ac:chgData name="Segev, Jonathan" userId="7c67a1b0-8725-4553-8055-0888dbcaef94" providerId="ADAL" clId="{BA53F910-2056-48AF-81EF-69C6C39AD940}" dt="2023-03-16T22:16:59.385" v="149" actId="1076"/>
          <ac:spMkLst>
            <pc:docMk/>
            <pc:sldMk cId="442071033" sldId="2538"/>
            <ac:spMk id="109" creationId="{1579F5DE-63C0-4C16-BFFE-4660DAAB745B}"/>
          </ac:spMkLst>
        </pc:spChg>
        <pc:spChg chg="mod">
          <ac:chgData name="Segev, Jonathan" userId="7c67a1b0-8725-4553-8055-0888dbcaef94" providerId="ADAL" clId="{BA53F910-2056-48AF-81EF-69C6C39AD940}" dt="2023-03-16T22:16:59.385" v="149" actId="1076"/>
          <ac:spMkLst>
            <pc:docMk/>
            <pc:sldMk cId="442071033" sldId="2538"/>
            <ac:spMk id="110" creationId="{2F206080-C2AD-45DD-AB2E-0FE23D5B2316}"/>
          </ac:spMkLst>
        </pc:spChg>
        <pc:spChg chg="mod">
          <ac:chgData name="Segev, Jonathan" userId="7c67a1b0-8725-4553-8055-0888dbcaef94" providerId="ADAL" clId="{BA53F910-2056-48AF-81EF-69C6C39AD940}" dt="2023-03-16T22:16:59.385" v="149" actId="1076"/>
          <ac:spMkLst>
            <pc:docMk/>
            <pc:sldMk cId="442071033" sldId="2538"/>
            <ac:spMk id="111" creationId="{3544CEFA-853D-42EE-BE5F-91A69969A652}"/>
          </ac:spMkLst>
        </pc:spChg>
        <pc:spChg chg="mod">
          <ac:chgData name="Segev, Jonathan" userId="7c67a1b0-8725-4553-8055-0888dbcaef94" providerId="ADAL" clId="{BA53F910-2056-48AF-81EF-69C6C39AD940}" dt="2023-03-16T22:16:59.385" v="149" actId="1076"/>
          <ac:spMkLst>
            <pc:docMk/>
            <pc:sldMk cId="442071033" sldId="2538"/>
            <ac:spMk id="112" creationId="{1CD08CAB-19C6-4B44-9301-1A978E1D519A}"/>
          </ac:spMkLst>
        </pc:spChg>
        <pc:spChg chg="mod">
          <ac:chgData name="Segev, Jonathan" userId="7c67a1b0-8725-4553-8055-0888dbcaef94" providerId="ADAL" clId="{BA53F910-2056-48AF-81EF-69C6C39AD940}" dt="2023-03-16T22:16:59.385" v="149" actId="1076"/>
          <ac:spMkLst>
            <pc:docMk/>
            <pc:sldMk cId="442071033" sldId="2538"/>
            <ac:spMk id="113" creationId="{3FA8BB6A-4A2B-4406-869A-143EAC92BD41}"/>
          </ac:spMkLst>
        </pc:spChg>
        <pc:grpChg chg="mod">
          <ac:chgData name="Segev, Jonathan" userId="7c67a1b0-8725-4553-8055-0888dbcaef94" providerId="ADAL" clId="{BA53F910-2056-48AF-81EF-69C6C39AD940}" dt="2023-03-16T22:16:59.385" v="149" actId="1076"/>
          <ac:grpSpMkLst>
            <pc:docMk/>
            <pc:sldMk cId="442071033" sldId="2538"/>
            <ac:grpSpMk id="3" creationId="{342EA3FF-0E85-4E3A-8FAE-310634A8C7D3}"/>
          </ac:grpSpMkLst>
        </pc:grpChg>
        <pc:grpChg chg="mod">
          <ac:chgData name="Segev, Jonathan" userId="7c67a1b0-8725-4553-8055-0888dbcaef94" providerId="ADAL" clId="{BA53F910-2056-48AF-81EF-69C6C39AD940}" dt="2023-03-16T22:16:59.385" v="149" actId="1076"/>
          <ac:grpSpMkLst>
            <pc:docMk/>
            <pc:sldMk cId="442071033" sldId="2538"/>
            <ac:grpSpMk id="94" creationId="{B3DB5F32-438A-4776-9924-1979778026DA}"/>
          </ac:grpSpMkLst>
        </pc:grpChg>
        <pc:cxnChg chg="mod">
          <ac:chgData name="Segev, Jonathan" userId="7c67a1b0-8725-4553-8055-0888dbcaef94" providerId="ADAL" clId="{BA53F910-2056-48AF-81EF-69C6C39AD940}" dt="2023-03-16T22:16:59.385" v="149" actId="1076"/>
          <ac:cxnSpMkLst>
            <pc:docMk/>
            <pc:sldMk cId="442071033" sldId="2538"/>
            <ac:cxnSpMk id="44" creationId="{6CF7DF2C-4FF2-45EA-9E54-23DE7C8A2595}"/>
          </ac:cxnSpMkLst>
        </pc:cxnChg>
      </pc:sldChg>
      <pc:sldChg chg="modSp mod">
        <pc:chgData name="Segev, Jonathan" userId="7c67a1b0-8725-4553-8055-0888dbcaef94" providerId="ADAL" clId="{BA53F910-2056-48AF-81EF-69C6C39AD940}" dt="2023-03-16T18:08:24.637" v="141" actId="20577"/>
        <pc:sldMkLst>
          <pc:docMk/>
          <pc:sldMk cId="3882957814" sldId="2550"/>
        </pc:sldMkLst>
        <pc:graphicFrameChg chg="modGraphic">
          <ac:chgData name="Segev, Jonathan" userId="7c67a1b0-8725-4553-8055-0888dbcaef94" providerId="ADAL" clId="{BA53F910-2056-48AF-81EF-69C6C39AD940}" dt="2023-03-16T18:08:24.637" v="141" actId="20577"/>
          <ac:graphicFrameMkLst>
            <pc:docMk/>
            <pc:sldMk cId="3882957814" sldId="2550"/>
            <ac:graphicFrameMk id="7" creationId="{00000000-0000-0000-0000-000000000000}"/>
          </ac:graphicFrameMkLst>
        </pc:graphicFrameChg>
      </pc:sldChg>
      <pc:sldChg chg="modSp new mod">
        <pc:chgData name="Segev, Jonathan" userId="7c67a1b0-8725-4553-8055-0888dbcaef94" providerId="ADAL" clId="{BA53F910-2056-48AF-81EF-69C6C39AD940}" dt="2023-03-16T18:10:12.975" v="145" actId="20577"/>
        <pc:sldMkLst>
          <pc:docMk/>
          <pc:sldMk cId="1523464436" sldId="2551"/>
        </pc:sldMkLst>
        <pc:spChg chg="mod">
          <ac:chgData name="Segev, Jonathan" userId="7c67a1b0-8725-4553-8055-0888dbcaef94" providerId="ADAL" clId="{BA53F910-2056-48AF-81EF-69C6C39AD940}" dt="2023-03-16T18:10:12.975" v="145" actId="20577"/>
          <ac:spMkLst>
            <pc:docMk/>
            <pc:sldMk cId="1523464436" sldId="2551"/>
            <ac:spMk id="2" creationId="{AC17BFA0-BCE7-453A-8C82-A7F68D4635E3}"/>
          </ac:spMkLst>
        </pc:spChg>
      </pc:sldChg>
      <pc:sldMasterChg chg="modSp mod">
        <pc:chgData name="Segev, Jonathan" userId="7c67a1b0-8725-4553-8055-0888dbcaef94" providerId="ADAL" clId="{BA53F910-2056-48AF-81EF-69C6C39AD940}" dt="2023-03-16T14:51:14.374" v="1" actId="6549"/>
        <pc:sldMasterMkLst>
          <pc:docMk/>
          <pc:sldMasterMk cId="0" sldId="2147483648"/>
        </pc:sldMasterMkLst>
        <pc:spChg chg="mod">
          <ac:chgData name="Segev, Jonathan" userId="7c67a1b0-8725-4553-8055-0888dbcaef94" providerId="ADAL" clId="{BA53F910-2056-48AF-81EF-69C6C39AD940}" dt="2023-03-16T14:51:14.374" v="1" actId="6549"/>
          <ac:spMkLst>
            <pc:docMk/>
            <pc:sldMasterMk cId="0" sldId="2147483648"/>
            <ac:spMk id="10" creationId="{00000000-0000-0000-0000-000000000000}"/>
          </ac:spMkLst>
        </pc:spChg>
      </pc:sldMasterChg>
    </pc:docChg>
  </pc:docChgLst>
  <pc:docChgLst>
    <pc:chgData name="Segev, Jonathan" userId="7c67a1b0-8725-4553-8055-0888dbcaef94" providerId="ADAL" clId="{303A3F8E-A2A5-4F08-BB42-BC278A1430C3}"/>
    <pc:docChg chg="addSld modSld modMainMaster addSection modSection">
      <pc:chgData name="Segev, Jonathan" userId="7c67a1b0-8725-4553-8055-0888dbcaef94" providerId="ADAL" clId="{303A3F8E-A2A5-4F08-BB42-BC278A1430C3}" dt="2023-03-30T21:05:33.396" v="169" actId="17846"/>
      <pc:docMkLst>
        <pc:docMk/>
      </pc:docMkLst>
      <pc:sldChg chg="modSp mod">
        <pc:chgData name="Segev, Jonathan" userId="7c67a1b0-8725-4553-8055-0888dbcaef94" providerId="ADAL" clId="{303A3F8E-A2A5-4F08-BB42-BC278A1430C3}" dt="2023-03-30T20:38:04.884" v="5" actId="6549"/>
        <pc:sldMkLst>
          <pc:docMk/>
          <pc:sldMk cId="0" sldId="256"/>
        </pc:sldMkLst>
        <pc:spChg chg="mod">
          <ac:chgData name="Segev, Jonathan" userId="7c67a1b0-8725-4553-8055-0888dbcaef94" providerId="ADAL" clId="{303A3F8E-A2A5-4F08-BB42-BC278A1430C3}" dt="2023-03-30T20:38:04.884" v="5" actId="6549"/>
          <ac:spMkLst>
            <pc:docMk/>
            <pc:sldMk cId="0" sldId="256"/>
            <ac:spMk id="3074" creationId="{00000000-0000-0000-0000-000000000000}"/>
          </ac:spMkLst>
        </pc:spChg>
      </pc:sldChg>
      <pc:sldChg chg="modSp add mod">
        <pc:chgData name="Segev, Jonathan" userId="7c67a1b0-8725-4553-8055-0888dbcaef94" providerId="ADAL" clId="{303A3F8E-A2A5-4F08-BB42-BC278A1430C3}" dt="2023-03-30T20:55:38.463" v="73" actId="20577"/>
        <pc:sldMkLst>
          <pc:docMk/>
          <pc:sldMk cId="1087431890" sldId="2552"/>
        </pc:sldMkLst>
        <pc:spChg chg="mod">
          <ac:chgData name="Segev, Jonathan" userId="7c67a1b0-8725-4553-8055-0888dbcaef94" providerId="ADAL" clId="{303A3F8E-A2A5-4F08-BB42-BC278A1430C3}" dt="2023-03-30T20:54:56.057" v="44" actId="20577"/>
          <ac:spMkLst>
            <pc:docMk/>
            <pc:sldMk cId="1087431890" sldId="2552"/>
            <ac:spMk id="2" creationId="{00000000-0000-0000-0000-000000000000}"/>
          </ac:spMkLst>
        </pc:spChg>
        <pc:spChg chg="mod">
          <ac:chgData name="Segev, Jonathan" userId="7c67a1b0-8725-4553-8055-0888dbcaef94" providerId="ADAL" clId="{303A3F8E-A2A5-4F08-BB42-BC278A1430C3}" dt="2023-03-30T20:55:38.463" v="73" actId="20577"/>
          <ac:spMkLst>
            <pc:docMk/>
            <pc:sldMk cId="1087431890" sldId="2552"/>
            <ac:spMk id="3" creationId="{00000000-0000-0000-0000-000000000000}"/>
          </ac:spMkLst>
        </pc:spChg>
      </pc:sldChg>
      <pc:sldChg chg="modSp add mod">
        <pc:chgData name="Segev, Jonathan" userId="7c67a1b0-8725-4553-8055-0888dbcaef94" providerId="ADAL" clId="{303A3F8E-A2A5-4F08-BB42-BC278A1430C3}" dt="2023-03-30T21:04:58.045" v="168" actId="6549"/>
        <pc:sldMkLst>
          <pc:docMk/>
          <pc:sldMk cId="2003109545" sldId="2553"/>
        </pc:sldMkLst>
        <pc:spChg chg="mod">
          <ac:chgData name="Segev, Jonathan" userId="7c67a1b0-8725-4553-8055-0888dbcaef94" providerId="ADAL" clId="{303A3F8E-A2A5-4F08-BB42-BC278A1430C3}" dt="2023-03-30T21:04:58.045" v="168" actId="6549"/>
          <ac:spMkLst>
            <pc:docMk/>
            <pc:sldMk cId="2003109545" sldId="2553"/>
            <ac:spMk id="2" creationId="{00000000-0000-0000-0000-000000000000}"/>
          </ac:spMkLst>
        </pc:spChg>
        <pc:graphicFrameChg chg="mod modGraphic">
          <ac:chgData name="Segev, Jonathan" userId="7c67a1b0-8725-4553-8055-0888dbcaef94" providerId="ADAL" clId="{303A3F8E-A2A5-4F08-BB42-BC278A1430C3}" dt="2023-03-30T21:04:42.614" v="154" actId="20577"/>
          <ac:graphicFrameMkLst>
            <pc:docMk/>
            <pc:sldMk cId="2003109545" sldId="2553"/>
            <ac:graphicFrameMk id="7" creationId="{00000000-0000-0000-0000-000000000000}"/>
          </ac:graphicFrameMkLst>
        </pc:graphicFrameChg>
      </pc:sldChg>
      <pc:sldChg chg="add">
        <pc:chgData name="Segev, Jonathan" userId="7c67a1b0-8725-4553-8055-0888dbcaef94" providerId="ADAL" clId="{303A3F8E-A2A5-4F08-BB42-BC278A1430C3}" dt="2023-03-30T20:54:30.741" v="8"/>
        <pc:sldMkLst>
          <pc:docMk/>
          <pc:sldMk cId="1976725893" sldId="2554"/>
        </pc:sldMkLst>
      </pc:sldChg>
      <pc:sldChg chg="add">
        <pc:chgData name="Segev, Jonathan" userId="7c67a1b0-8725-4553-8055-0888dbcaef94" providerId="ADAL" clId="{303A3F8E-A2A5-4F08-BB42-BC278A1430C3}" dt="2023-03-30T20:54:30.741" v="8"/>
        <pc:sldMkLst>
          <pc:docMk/>
          <pc:sldMk cId="2432537812" sldId="2555"/>
        </pc:sldMkLst>
      </pc:sldChg>
      <pc:sldMasterChg chg="modSp mod">
        <pc:chgData name="Segev, Jonathan" userId="7c67a1b0-8725-4553-8055-0888dbcaef94" providerId="ADAL" clId="{303A3F8E-A2A5-4F08-BB42-BC278A1430C3}" dt="2023-03-30T20:37:46.260" v="1" actId="6549"/>
        <pc:sldMasterMkLst>
          <pc:docMk/>
          <pc:sldMasterMk cId="0" sldId="2147483648"/>
        </pc:sldMasterMkLst>
        <pc:spChg chg="mod">
          <ac:chgData name="Segev, Jonathan" userId="7c67a1b0-8725-4553-8055-0888dbcaef94" providerId="ADAL" clId="{303A3F8E-A2A5-4F08-BB42-BC278A1430C3}" dt="2023-03-30T20:37:46.260"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2023-03-30</a:t>
            </a:r>
          </a:p>
        </p:txBody>
      </p:sp>
      <p:sp>
        <p:nvSpPr>
          <p:cNvPr id="6" name="Date Placeholder 3"/>
          <p:cNvSpPr>
            <a:spLocks noGrp="1"/>
          </p:cNvSpPr>
          <p:nvPr>
            <p:ph type="dt" idx="10"/>
          </p:nvPr>
        </p:nvSpPr>
        <p:spPr/>
        <p:txBody>
          <a:bodyPr/>
          <a:lstStyle/>
          <a:p>
            <a:r>
              <a:rPr lang="en-US"/>
              <a:t>April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54281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105268"/>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April 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660236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dirty="0"/>
                        <a:t>11-23-40</a:t>
                      </a:r>
                    </a:p>
                  </a:txBody>
                  <a:tcPr marT="45712" marB="45712"/>
                </a:tc>
                <a:tc>
                  <a:txBody>
                    <a:bodyPr/>
                    <a:lstStyle/>
                    <a:p>
                      <a:r>
                        <a:rPr lang="en-US" sz="1400" dirty="0"/>
                        <a:t>Steve Shellhammer</a:t>
                      </a:r>
                    </a:p>
                  </a:txBody>
                  <a:tcPr marT="45712" marB="45712"/>
                </a:tc>
                <a:tc>
                  <a:txBody>
                    <a:bodyPr/>
                    <a:lstStyle/>
                    <a:p>
                      <a:r>
                        <a:rPr lang="en-US" sz="1400" dirty="0"/>
                        <a:t>Proposal on 320 MHz Ranging NDP (USIG)</a:t>
                      </a:r>
                    </a:p>
                  </a:txBody>
                  <a:tcPr marT="45712" marB="45712"/>
                </a:tc>
                <a:tc>
                  <a:txBody>
                    <a:bodyPr/>
                    <a:lstStyle/>
                    <a:p>
                      <a:r>
                        <a:rPr lang="en-US" sz="1400" dirty="0"/>
                        <a:t>Technical SFD</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122499</TotalTime>
  <Words>5243</Words>
  <Application>Microsoft Office PowerPoint</Application>
  <PresentationFormat>Widescreen</PresentationFormat>
  <Paragraphs>791</Paragraphs>
  <Slides>60</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Projected Timeline</vt:lpstr>
      <vt:lpstr>Scheduled TGbk telecons</vt:lpstr>
      <vt:lpstr>March Meeting Progress and Targets Towards the May Meeting</vt:lpstr>
      <vt:lpstr>March Meeting Progress and Targets Towards the May Meeting</vt:lpstr>
      <vt:lpstr>Submission Pipeline</vt:lpstr>
      <vt:lpstr>AOB</vt:lpstr>
      <vt:lpstr>PowerPoint Presentation</vt:lpstr>
      <vt:lpstr>TGbk Telecon - April 4th </vt:lpstr>
      <vt:lpstr>Submission List for the April 4th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2023-03-30T21:05:43Z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