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8" r:id="rId30"/>
    <p:sldId id="2529" r:id="rId31"/>
    <p:sldId id="2530" r:id="rId32"/>
    <p:sldId id="2531" r:id="rId33"/>
    <p:sldId id="2532" r:id="rId34"/>
    <p:sldId id="2533" r:id="rId35"/>
    <p:sldId id="2534" r:id="rId36"/>
    <p:sldId id="2535" r:id="rId37"/>
    <p:sldId id="2536" r:id="rId38"/>
    <p:sldId id="2537" r:id="rId39"/>
    <p:sldId id="2538" r:id="rId40"/>
    <p:sldId id="2400" r:id="rId41"/>
    <p:sldId id="2513" r:id="rId42"/>
    <p:sldId id="2549" r:id="rId43"/>
    <p:sldId id="2550" r:id="rId44"/>
    <p:sldId id="2527" r:id="rId45"/>
    <p:sldId id="315" r:id="rId46"/>
    <p:sldId id="312" r:id="rId47"/>
    <p:sldId id="318" r:id="rId48"/>
    <p:sldId id="472" r:id="rId49"/>
    <p:sldId id="473" r:id="rId50"/>
    <p:sldId id="474" r:id="rId51"/>
    <p:sldId id="480" r:id="rId52"/>
    <p:sldId id="259" r:id="rId53"/>
    <p:sldId id="260" r:id="rId54"/>
    <p:sldId id="261" r:id="rId55"/>
    <p:sldId id="2525"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ldId id="2528"/>
            <p14:sldId id="2529"/>
            <p14:sldId id="2530"/>
            <p14:sldId id="2531"/>
          </p14:sldIdLst>
        </p14:section>
        <p14:section name="March 15th - March IEEE Plenary meeting" id="{5625779E-2F3C-4DEE-9BA5-814E8541E857}">
          <p14:sldIdLst>
            <p14:sldId id="2532"/>
            <p14:sldId id="2533"/>
            <p14:sldId id="2534"/>
            <p14:sldId id="2535"/>
          </p14:sldIdLst>
        </p14:section>
        <p14:section name="March 16th - March IEEE Plenary meeting" id="{8E838D38-B45C-442C-8603-25CE94919C41}">
          <p14:sldIdLst>
            <p14:sldId id="2536"/>
            <p14:sldId id="2537"/>
            <p14:sldId id="2538"/>
            <p14:sldId id="2400"/>
            <p14:sldId id="2513"/>
            <p14:sldId id="2549"/>
            <p14:sldId id="2550"/>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autoAdjust="0"/>
    <p:restoredTop sz="96807" autoAdjust="0"/>
  </p:normalViewPr>
  <p:slideViewPr>
    <p:cSldViewPr>
      <p:cViewPr varScale="1">
        <p:scale>
          <a:sx n="79" d="100"/>
          <a:sy n="79" d="100"/>
        </p:scale>
        <p:origin x="106" y="4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A53F910-2056-48AF-81EF-69C6C39AD940}"/>
    <pc:docChg chg="modMainMaster">
      <pc:chgData name="Segev, Jonathan" userId="7c67a1b0-8725-4553-8055-0888dbcaef94" providerId="ADAL" clId="{BA53F910-2056-48AF-81EF-69C6C39AD940}" dt="2023-03-16T14:51:14.374" v="1" actId="6549"/>
      <pc:docMkLst>
        <pc:docMk/>
      </pc:docMkLst>
      <pc:sldMasterChg chg="modSp mod">
        <pc:chgData name="Segev, Jonathan" userId="7c67a1b0-8725-4553-8055-0888dbcaef94" providerId="ADAL" clId="{BA53F910-2056-48AF-81EF-69C6C39AD940}" dt="2023-03-16T14:51:14.374" v="1" actId="6549"/>
        <pc:sldMasterMkLst>
          <pc:docMk/>
          <pc:sldMasterMk cId="0" sldId="2147483648"/>
        </pc:sldMasterMkLst>
        <pc:spChg chg="mod">
          <ac:chgData name="Segev, Jonathan" userId="7c67a1b0-8725-4553-8055-0888dbcaef94" providerId="ADAL" clId="{BA53F910-2056-48AF-81EF-69C6C39AD940}" dt="2023-03-16T14:51:14.374"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69586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429595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748493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2023-03-16</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260099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FTM extension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Previous meeting minutes approval – 3min.</a:t>
            </a:r>
          </a:p>
          <a:p>
            <a:pPr algn="just">
              <a:spcBef>
                <a:spcPct val="20000"/>
              </a:spcBef>
              <a:buFontTx/>
              <a:buChar char="•"/>
            </a:pPr>
            <a:r>
              <a:rPr lang="en-US" sz="1600" b="0" dirty="0"/>
              <a:t>Review Spec. Framework Document (15 min) – Roy Want </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905757"/>
              </p:ext>
            </p:extLst>
          </p:nvPr>
        </p:nvGraphicFramePr>
        <p:xfrm>
          <a:off x="914401" y="1260086"/>
          <a:ext cx="10460566" cy="3444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083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8799668"/>
              </p:ext>
            </p:extLst>
          </p:nvPr>
        </p:nvGraphicFramePr>
        <p:xfrm>
          <a:off x="914401" y="1260086"/>
          <a:ext cx="10460566" cy="21335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50 min as time permits</a:t>
                      </a:r>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9348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8045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41371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3575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9360781"/>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7564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0938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8724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Progress made during the week.</a:t>
            </a:r>
          </a:p>
          <a:p>
            <a:pPr algn="just">
              <a:spcBef>
                <a:spcPct val="20000"/>
              </a:spcBef>
              <a:buFontTx/>
              <a:buChar char="•"/>
            </a:pPr>
            <a:r>
              <a:rPr lang="en-US" sz="1600" b="0" dirty="0"/>
              <a:t>Review timelines.</a:t>
            </a:r>
          </a:p>
          <a:p>
            <a:pPr algn="just">
              <a:spcBef>
                <a:spcPct val="20000"/>
              </a:spcBef>
              <a:buFontTx/>
              <a:buChar char="•"/>
            </a:pPr>
            <a:r>
              <a:rPr lang="en-US" sz="1600" b="0" dirty="0"/>
              <a:t>Schedule telecons for the March to May meeting interval.</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4396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6218517"/>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Preliminary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601361" y="1830390"/>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501665" y="2514556"/>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690034" y="2324077"/>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728390" y="2883541"/>
            <a:ext cx="1111020" cy="316127"/>
          </a:xfrm>
          <a:prstGeom prst="rect">
            <a:avLst/>
          </a:prstGeom>
          <a:gradFill flip="none" rotWithShape="1">
            <a:gsLst>
              <a:gs pos="0">
                <a:schemeClr val="accent1">
                  <a:lumMod val="5000"/>
                  <a:lumOff val="95000"/>
                </a:schemeClr>
              </a:gs>
              <a:gs pos="0">
                <a:schemeClr val="accent1"/>
              </a:gs>
              <a:gs pos="100000">
                <a:srgbClr val="FFFF00"/>
              </a:gs>
              <a:gs pos="39000">
                <a:schemeClr val="accent1"/>
              </a:gs>
              <a:gs pos="54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2497844" y="3658333"/>
            <a:ext cx="2662049"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1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5159893" y="4240619"/>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7040797" y="4817317"/>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716641"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2497844" y="2533200"/>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04/23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906446"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523883" y="2541605"/>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910614" y="23696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6528052" y="2560151"/>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680176" y="3002386"/>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622019" y="2420888"/>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978292" y="2600888"/>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9032805" y="2420888"/>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885809" y="2602808"/>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722665" y="3212976"/>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207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Apr.  4</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EST / </a:t>
            </a:r>
            <a:r>
              <a:rPr lang="en-US" altLang="en-US" kern="0" dirty="0"/>
              <a:t>10:00 – 11:30 PST*</a:t>
            </a:r>
            <a:r>
              <a:rPr lang="en-US" altLang="en-US" sz="2000" b="0" kern="0" baseline="30000" dirty="0"/>
              <a:t> </a:t>
            </a:r>
            <a:r>
              <a:rPr lang="en-US" altLang="en-US" sz="1800" b="0" kern="0" baseline="30000" dirty="0"/>
              <a:t>┼</a:t>
            </a:r>
            <a:endParaRPr lang="en-US" altLang="en-US" kern="0" dirty="0"/>
          </a:p>
          <a:p>
            <a:pPr lvl="1">
              <a:buFont typeface="Arial" panose="020B0604020202020204" pitchFamily="34" charset="0"/>
              <a:buChar char="•"/>
            </a:pPr>
            <a:r>
              <a:rPr lang="en-US" altLang="en-US" kern="0" dirty="0"/>
              <a:t>Tue. </a:t>
            </a:r>
            <a:r>
              <a:rPr lang="en-US" altLang="en-US" b="0" kern="0" dirty="0"/>
              <a:t>Apr. 11</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EST / </a:t>
            </a:r>
            <a:r>
              <a:rPr lang="en-US" altLang="en-US" kern="0" dirty="0"/>
              <a:t>10:00 – 11:30 PST*</a:t>
            </a:r>
            <a:r>
              <a:rPr lang="en-US" altLang="en-US" sz="2000" b="0" kern="0" baseline="30000" dirty="0"/>
              <a:t> </a:t>
            </a:r>
            <a:r>
              <a:rPr lang="en-US" altLang="en-US" sz="1600" b="0" kern="0" baseline="30000" dirty="0"/>
              <a:t>┼</a:t>
            </a:r>
          </a:p>
          <a:p>
            <a:pPr lvl="1">
              <a:buFont typeface="Arial" panose="020B0604020202020204" pitchFamily="34" charset="0"/>
              <a:buChar char="•"/>
            </a:pPr>
            <a:r>
              <a:rPr lang="en-US" altLang="en-US" kern="0" dirty="0"/>
              <a:t>Tue. </a:t>
            </a:r>
            <a:r>
              <a:rPr lang="en-US" altLang="en-US" b="0" kern="0" dirty="0"/>
              <a:t>Apr. 18</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EST / </a:t>
            </a:r>
            <a:r>
              <a:rPr lang="en-US" altLang="en-US" kern="0" dirty="0"/>
              <a:t>10:00 – 11:30 PST*</a:t>
            </a:r>
            <a:r>
              <a:rPr lang="en-US" altLang="en-US" sz="1600" b="0" kern="0" baseline="30000" dirty="0"/>
              <a:t> </a:t>
            </a:r>
            <a:r>
              <a:rPr lang="en-US" altLang="en-US" sz="1200" b="0" kern="0" baseline="30000" dirty="0"/>
              <a:t>┼</a:t>
            </a:r>
          </a:p>
          <a:p>
            <a:pPr lvl="1">
              <a:buFont typeface="Arial" panose="020B0604020202020204" pitchFamily="34" charset="0"/>
              <a:buChar char="•"/>
            </a:pPr>
            <a:r>
              <a:rPr lang="en-US" altLang="en-US" kern="0" dirty="0"/>
              <a:t>Tue. </a:t>
            </a:r>
            <a:r>
              <a:rPr lang="en-US" altLang="en-US" b="0" kern="0" dirty="0"/>
              <a:t>Apr. 25</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EST / </a:t>
            </a:r>
            <a:r>
              <a:rPr lang="en-US" altLang="en-US" kern="0" dirty="0"/>
              <a:t>10:00 – 11:30 PST*</a:t>
            </a:r>
            <a:r>
              <a:rPr lang="en-US" altLang="en-US" sz="1800" b="0" kern="0" baseline="30000" dirty="0"/>
              <a:t> </a:t>
            </a:r>
            <a:r>
              <a:rPr lang="en-US" altLang="en-US" sz="1400" b="0" kern="0" baseline="30000" dirty="0"/>
              <a:t>┼</a:t>
            </a:r>
            <a:endParaRPr lang="en-US" altLang="en-US" kern="0" baseline="30000" dirty="0"/>
          </a:p>
          <a:p>
            <a:pPr lvl="1">
              <a:buFont typeface="Arial" panose="020B0604020202020204" pitchFamily="34" charset="0"/>
              <a:buChar char="•"/>
            </a:pPr>
            <a:endParaRPr lang="en-US" altLang="en-US" kern="0" baseline="30000" dirty="0"/>
          </a:p>
          <a:p>
            <a:pPr lvl="1">
              <a:buFont typeface="Arial" panose="020B0604020202020204" pitchFamily="34" charset="0"/>
              <a:buChar char="•"/>
            </a:pPr>
            <a:endParaRPr lang="en-US" altLang="en-US" b="0" kern="0" dirty="0"/>
          </a:p>
          <a:p>
            <a:pPr lvl="1">
              <a:buFont typeface="Arial" panose="020B0604020202020204" pitchFamily="34" charset="0"/>
              <a:buChar char="•"/>
            </a:pPr>
            <a:endParaRPr lang="en-US" altLang="en-US"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009112"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Continued SFD development.</a:t>
            </a:r>
          </a:p>
          <a:p>
            <a:pPr lvl="1">
              <a:buFont typeface="Arial" panose="020B0604020202020204" pitchFamily="34" charset="0"/>
              <a:buChar char="•"/>
            </a:pPr>
            <a:r>
              <a:rPr lang="en-US" dirty="0"/>
              <a:t>Reviewed technical submissions (frame format, measurement exchange sequence). </a:t>
            </a:r>
          </a:p>
          <a:p>
            <a:pPr lvl="1">
              <a:buFont typeface="Arial" panose="020B0604020202020204" pitchFamily="34" charset="0"/>
              <a:buChar char="•"/>
            </a:pPr>
            <a:r>
              <a:rPr lang="en-US" dirty="0"/>
              <a:t>Reviewed Draft text proposals for PHY and MAC on PPDU formats, negotiation and procedure sequence).</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57450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Generate a </a:t>
            </a:r>
            <a:r>
              <a:rPr lang="en-US" dirty="0"/>
              <a:t>new revision</a:t>
            </a:r>
            <a:r>
              <a:rPr lang="en-US" b="0" dirty="0"/>
              <a:t> Spec Framework Document revision 0.2.</a:t>
            </a:r>
          </a:p>
          <a:p>
            <a:pPr lvl="1">
              <a:buFont typeface="Arial" panose="020B0604020202020204" pitchFamily="34" charset="0"/>
              <a:buChar char="•"/>
            </a:pPr>
            <a:r>
              <a:rPr lang="en-US" b="0" dirty="0"/>
              <a:t>Adopted initial amendment draft text.</a:t>
            </a:r>
          </a:p>
          <a:p>
            <a:pPr lvl="1">
              <a:buFont typeface="Arial" panose="020B0604020202020204" pitchFamily="34" charset="0"/>
              <a:buChar char="•"/>
            </a:pPr>
            <a:r>
              <a:rPr lang="en-US" b="0" dirty="0"/>
              <a:t>Continue with SFD development.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57250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600" kern="1200" dirty="0">
                          <a:solidFill>
                            <a:schemeClr val="dk1"/>
                          </a:solidFill>
                          <a:latin typeface="+mn-lt"/>
                          <a:ea typeface="+mn-ea"/>
                          <a:cs typeface="+mn-cs"/>
                        </a:rPr>
                        <a:t>11-23-48</a:t>
                      </a: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882957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122174</TotalTime>
  <Words>5056</Words>
  <Application>Microsoft Office PowerPoint</Application>
  <PresentationFormat>Widescreen</PresentationFormat>
  <Paragraphs>745</Paragraphs>
  <Slides>55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3" baseType="lpstr">
      <vt:lpstr>Arial</vt:lpstr>
      <vt:lpstr>Calibri</vt:lpstr>
      <vt:lpstr>Monotype Sorts</vt:lpstr>
      <vt:lpstr>Montserrat</vt:lpstr>
      <vt:lpstr>Times</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March IEEE Meeting –  March 14th</vt:lpstr>
      <vt:lpstr>Submission List for the March 14th meeting</vt:lpstr>
      <vt:lpstr>Review Submissions</vt:lpstr>
      <vt:lpstr>PowerPoint Presentation</vt:lpstr>
      <vt:lpstr>March IEEE Meeting –  March 15th</vt:lpstr>
      <vt:lpstr>Submission List for the March 15th meeting</vt:lpstr>
      <vt:lpstr>Review Submissions</vt:lpstr>
      <vt:lpstr>PowerPoint Presentation</vt:lpstr>
      <vt:lpstr>March IEEE Meeting –  March 16th</vt:lpstr>
      <vt:lpstr>Submission List for the March 16th meeting</vt:lpstr>
      <vt:lpstr>TGbk Preliminary Projected Timeline</vt:lpstr>
      <vt:lpstr>Scheduled TGbk telecons</vt:lpstr>
      <vt:lpstr>March Meeting Progress and Targets Towards the May Meeting</vt:lpstr>
      <vt:lpstr>March Meeting Progress and Targets Towards the May Meeting</vt:lpstr>
      <vt:lpstr>Submission Pipeline</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730</cp:revision>
  <cp:lastPrinted>1601-01-01T00:00:00Z</cp:lastPrinted>
  <dcterms:created xsi:type="dcterms:W3CDTF">2018-08-06T10:28:59Z</dcterms:created>
  <dcterms:modified xsi:type="dcterms:W3CDTF">2023-03-16T14:51:23Z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