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79" r:id="rId28"/>
    <p:sldId id="680" r:id="rId29"/>
    <p:sldId id="2528" r:id="rId30"/>
    <p:sldId id="2529" r:id="rId31"/>
    <p:sldId id="2530" r:id="rId32"/>
    <p:sldId id="2531" r:id="rId33"/>
    <p:sldId id="2532" r:id="rId34"/>
    <p:sldId id="2533" r:id="rId35"/>
    <p:sldId id="2534" r:id="rId36"/>
    <p:sldId id="2535" r:id="rId37"/>
    <p:sldId id="2536" r:id="rId38"/>
    <p:sldId id="2537" r:id="rId39"/>
    <p:sldId id="2527" r:id="rId40"/>
    <p:sldId id="315" r:id="rId41"/>
    <p:sldId id="312" r:id="rId42"/>
    <p:sldId id="318" r:id="rId43"/>
    <p:sldId id="472" r:id="rId44"/>
    <p:sldId id="473" r:id="rId45"/>
    <p:sldId id="474" r:id="rId46"/>
    <p:sldId id="480" r:id="rId47"/>
    <p:sldId id="259" r:id="rId48"/>
    <p:sldId id="260" r:id="rId49"/>
    <p:sldId id="261" r:id="rId50"/>
    <p:sldId id="2525"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13th - March IEEE Plenary meeting" id="{DE843586-E506-4D30-A655-52B441F0114A}">
          <p14:sldIdLst>
            <p14:sldId id="690"/>
            <p14:sldId id="694"/>
            <p14:sldId id="679"/>
            <p14:sldId id="680"/>
          </p14:sldIdLst>
        </p14:section>
        <p14:section name="March 14th - March IEEE Plenary meeting" id="{D686ED55-D2EA-43E3-A87F-725BDBE41CF2}">
          <p14:sldIdLst>
            <p14:sldId id="2528"/>
            <p14:sldId id="2529"/>
            <p14:sldId id="2530"/>
            <p14:sldId id="2531"/>
          </p14:sldIdLst>
        </p14:section>
        <p14:section name="March 15th - March IEEE Plenary meeting" id="{5625779E-2F3C-4DEE-9BA5-814E8541E857}">
          <p14:sldIdLst>
            <p14:sldId id="2532"/>
            <p14:sldId id="2533"/>
            <p14:sldId id="2534"/>
            <p14:sldId id="2535"/>
          </p14:sldIdLst>
        </p14:section>
        <p14:section name="March 16th - March IEEE Plenary meeting" id="{8E838D38-B45C-442C-8603-25CE94919C41}">
          <p14:sldIdLst>
            <p14:sldId id="2536"/>
            <p14:sldId id="2537"/>
            <p14:sldId id="252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B4B648-0F5A-4CC5-A9A4-ABFE438FF5FE}" v="1" dt="2023-03-16T13:16:27.81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80" autoAdjust="0"/>
    <p:restoredTop sz="96807" autoAdjust="0"/>
  </p:normalViewPr>
  <p:slideViewPr>
    <p:cSldViewPr>
      <p:cViewPr varScale="1">
        <p:scale>
          <a:sx n="94" d="100"/>
          <a:sy n="94" d="100"/>
        </p:scale>
        <p:origin x="269"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BB4B648-0F5A-4CC5-A9A4-ABFE438FF5FE}"/>
    <pc:docChg chg="modSld">
      <pc:chgData name="Segev, Jonathan" userId="7c67a1b0-8725-4553-8055-0888dbcaef94" providerId="ADAL" clId="{9BB4B648-0F5A-4CC5-A9A4-ABFE438FF5FE}" dt="2023-03-16T13:16:27.817" v="1"/>
      <pc:docMkLst>
        <pc:docMk/>
      </pc:docMkLst>
      <pc:sldChg chg="modSp mod">
        <pc:chgData name="Segev, Jonathan" userId="7c67a1b0-8725-4553-8055-0888dbcaef94" providerId="ADAL" clId="{9BB4B648-0F5A-4CC5-A9A4-ABFE438FF5FE}" dt="2023-03-16T13:16:27.817" v="1"/>
        <pc:sldMkLst>
          <pc:docMk/>
          <pc:sldMk cId="1675642643" sldId="2533"/>
        </pc:sldMkLst>
        <pc:graphicFrameChg chg="mod modGraphic">
          <ac:chgData name="Segev, Jonathan" userId="7c67a1b0-8725-4553-8055-0888dbcaef94" providerId="ADAL" clId="{9BB4B648-0F5A-4CC5-A9A4-ABFE438FF5FE}" dt="2023-03-16T13:16:27.817" v="1"/>
          <ac:graphicFrameMkLst>
            <pc:docMk/>
            <pc:sldMk cId="1675642643" sldId="2533"/>
            <ac:graphicFrameMk id="7" creationId="{00000000-0000-0000-0000-00000000000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1429595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748493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AwPbAx"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March and </a:t>
            </a:r>
          </a:p>
          <a:p>
            <a:pPr algn="ctr">
              <a:lnSpc>
                <a:spcPct val="90000"/>
              </a:lnSpc>
              <a:buFontTx/>
              <a:buNone/>
            </a:pPr>
            <a:r>
              <a:rPr lang="en-US" altLang="en-US" sz="3600" dirty="0">
                <a:cs typeface="Times New Roman" panose="02020603050405020304" pitchFamily="18" charset="0"/>
              </a:rPr>
              <a:t>May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March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52600998"/>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7"/>
                  </a:ext>
                </a:extLst>
              </a:tr>
              <a:tr h="152392">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4101642387"/>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11-23-48</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Follow-up on 320MHz NTB/TB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11-23-393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FTM extension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3246342602"/>
                  </a:ext>
                </a:extLst>
              </a:tr>
              <a:tr h="0">
                <a:tc>
                  <a:txBody>
                    <a:bodyPr/>
                    <a:lstStyle/>
                    <a:p>
                      <a:r>
                        <a:rPr lang="en-US" sz="1400" kern="1200" dirty="0">
                          <a:solidFill>
                            <a:schemeClr val="dk1"/>
                          </a:solidFill>
                          <a:latin typeface="+mn-lt"/>
                          <a:ea typeface="+mn-ea"/>
                          <a:cs typeface="+mn-cs"/>
                        </a:rPr>
                        <a:t>11-23-415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Previous meeting minutes approval – 3min.</a:t>
            </a:r>
          </a:p>
          <a:p>
            <a:pPr algn="just">
              <a:spcBef>
                <a:spcPct val="20000"/>
              </a:spcBef>
              <a:buFontTx/>
              <a:buChar char="•"/>
            </a:pPr>
            <a:r>
              <a:rPr lang="en-US" sz="1600" b="0" dirty="0"/>
              <a:t>Review Spec. Framework Document (15 min) – Roy Want </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6905757"/>
              </p:ext>
            </p:extLst>
          </p:nvPr>
        </p:nvGraphicFramePr>
        <p:xfrm>
          <a:off x="914401" y="1260086"/>
          <a:ext cx="10460566" cy="344406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9"/>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08368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2023 and teleconferences running between the March and May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8799668"/>
              </p:ext>
            </p:extLst>
          </p:nvPr>
        </p:nvGraphicFramePr>
        <p:xfrm>
          <a:off x="914401" y="1260086"/>
          <a:ext cx="10460566" cy="213350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11-23-415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dirty="0"/>
                        <a:t>50 min as time permits</a:t>
                      </a:r>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93480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18045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41371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(8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735750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69360781"/>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75642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1093886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8724674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Progress made during the week.</a:t>
            </a:r>
          </a:p>
          <a:p>
            <a:pPr algn="just">
              <a:spcBef>
                <a:spcPct val="20000"/>
              </a:spcBef>
              <a:buFontTx/>
              <a:buChar char="•"/>
            </a:pPr>
            <a:r>
              <a:rPr lang="en-US" sz="1600" b="0" dirty="0"/>
              <a:t>Review timelines.</a:t>
            </a:r>
          </a:p>
          <a:p>
            <a:pPr algn="just">
              <a:spcBef>
                <a:spcPct val="20000"/>
              </a:spcBef>
              <a:buFontTx/>
              <a:buChar char="•"/>
            </a:pPr>
            <a:r>
              <a:rPr lang="en-US" sz="1600" b="0" dirty="0"/>
              <a:t>Schedule telecons for the March to May meeting interval.</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1439618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46218517"/>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https://cvent.me/AwPbAx</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122081</TotalTime>
  <Words>4709</Words>
  <Application>Microsoft Office PowerPoint</Application>
  <PresentationFormat>Widescreen</PresentationFormat>
  <Paragraphs>662</Paragraphs>
  <Slides>50</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vt:lpstr>
      <vt:lpstr>Calibri</vt:lpstr>
      <vt:lpstr>Monotype Sorts</vt:lpstr>
      <vt:lpstr>Montserrat</vt:lpstr>
      <vt:lpstr>Times New Roman</vt:lpstr>
      <vt:lpstr>Office Theme</vt:lpstr>
      <vt:lpstr>Document</vt:lpstr>
      <vt:lpstr>TGbk Next Generation Positioning  Agenda for the March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802.11 Plenary Meeting Week Agenda</vt:lpstr>
      <vt:lpstr>Submission List for the week</vt:lpstr>
      <vt:lpstr>March IEEE Meeting –  March 13th</vt:lpstr>
      <vt:lpstr>Submission List for the March 13th meeting</vt:lpstr>
      <vt:lpstr>Review Submissions</vt:lpstr>
      <vt:lpstr>PowerPoint Presentation</vt:lpstr>
      <vt:lpstr>March IEEE Meeting –  March 14th</vt:lpstr>
      <vt:lpstr>Submission List for the March 14th meeting</vt:lpstr>
      <vt:lpstr>Review Submissions</vt:lpstr>
      <vt:lpstr>PowerPoint Presentation</vt:lpstr>
      <vt:lpstr>March IEEE Meeting –  March 15th</vt:lpstr>
      <vt:lpstr>Submission List for the March 15th meeting</vt:lpstr>
      <vt:lpstr>Review Submissions</vt:lpstr>
      <vt:lpstr>PowerPoint Presentation</vt:lpstr>
      <vt:lpstr>March IEEE Meeting –  March 16th</vt:lpstr>
      <vt:lpstr>Submission List for the March 16th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729</cp:revision>
  <cp:lastPrinted>1601-01-01T00:00:00Z</cp:lastPrinted>
  <dcterms:created xsi:type="dcterms:W3CDTF">2018-08-06T10:28:59Z</dcterms:created>
  <dcterms:modified xsi:type="dcterms:W3CDTF">2023-03-16T13:16:34Z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