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346" r:id="rId28"/>
    <p:sldId id="365" r:id="rId29"/>
    <p:sldId id="371" r:id="rId30"/>
    <p:sldId id="395" r:id="rId31"/>
    <p:sldId id="409"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748" dt="2023-03-16T16:08:21.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16:11:55.596" v="6331"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12:08:23.749" v="5962" actId="207"/>
        <pc:sldMkLst>
          <pc:docMk/>
          <pc:sldMk cId="3976818858" sldId="269"/>
        </pc:sldMkLst>
        <pc:graphicFrameChg chg="add mod modGraphic">
          <ac:chgData name="Alfred Asterjadhi" userId="39de57b9-85c0-4fd1-aaac-8ca2b6560ad0" providerId="ADAL" clId="{3CB17367-4C8F-42E0-B8AE-E92AF332648B}" dt="2023-03-16T12:08:23.749" v="5962"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16:04:43.753" v="6292" actId="13926"/>
        <pc:sldMkLst>
          <pc:docMk/>
          <pc:sldMk cId="3930036297" sldId="356"/>
        </pc:sldMkLst>
        <pc:spChg chg="mod">
          <ac:chgData name="Alfred Asterjadhi" userId="39de57b9-85c0-4fd1-aaac-8ca2b6560ad0" providerId="ADAL" clId="{3CB17367-4C8F-42E0-B8AE-E92AF332648B}" dt="2023-03-16T16:04:43.753" v="6292"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16:04:36.744" v="6291" actId="14100"/>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5T14:58:15.901" v="5509"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5T14:58:15.901" v="5509" actId="20577"/>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4T20:02:54.129" v="4683" actId="207"/>
        <pc:sldMkLst>
          <pc:docMk/>
          <pc:sldMk cId="2696761607" sldId="393"/>
        </pc:sldMkLst>
        <pc:graphicFrameChg chg="mod modGraphic">
          <ac:chgData name="Alfred Asterjadhi" userId="39de57b9-85c0-4fd1-aaac-8ca2b6560ad0" providerId="ADAL" clId="{3CB17367-4C8F-42E0-B8AE-E92AF332648B}" dt="2023-03-14T20:02:54.129" v="4683"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5:14:53.007" v="6119" actId="20577"/>
        <pc:sldMkLst>
          <pc:docMk/>
          <pc:sldMk cId="1616804006" sldId="394"/>
        </pc:sldMkLst>
        <pc:graphicFrameChg chg="mod modGraphic">
          <ac:chgData name="Alfred Asterjadhi" userId="39de57b9-85c0-4fd1-aaac-8ca2b6560ad0" providerId="ADAL" clId="{3CB17367-4C8F-42E0-B8AE-E92AF332648B}" dt="2023-03-16T15:14:53.007" v="6119"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5:57:16.190" v="6194" actId="14100"/>
        <pc:sldMkLst>
          <pc:docMk/>
          <pc:sldMk cId="3614762288" sldId="400"/>
        </pc:sldMkLst>
        <pc:spChg chg="mod">
          <ac:chgData name="Alfred Asterjadhi" userId="39de57b9-85c0-4fd1-aaac-8ca2b6560ad0" providerId="ADAL" clId="{3CB17367-4C8F-42E0-B8AE-E92AF332648B}" dt="2023-03-16T14:45:41.923" v="6104"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5:57:16.190" v="6194" actId="14100"/>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5:15:44.005" v="6127"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5:15:44.005" v="6127"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4:42:58.356" v="6096"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4:42:58.356" v="6096"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16:11:55.596" v="6331" actId="6549"/>
        <pc:sldMasterMkLst>
          <pc:docMk/>
          <pc:sldMasterMk cId="0" sldId="2147483648"/>
        </pc:sldMasterMkLst>
        <pc:spChg chg="mod">
          <ac:chgData name="Alfred Asterjadhi" userId="39de57b9-85c0-4fd1-aaac-8ca2b6560ad0" providerId="ADAL" clId="{3CB17367-4C8F-42E0-B8AE-E92AF332648B}" dt="2023-03-16T16:11:55.596" v="6331" actId="6549"/>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13" Type="http://schemas.openxmlformats.org/officeDocument/2006/relationships/hyperlink" Target="https://mentor.ieee.org/802.11/dcn/23/11-23-0472-00-00be-lb271-cr-for-36-3-13-data-field.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3-00-00be-crs-for-11be-d3-0-miscel-mac-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8-00-00be-cr-for-35-3-16-1.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54-00-00be-cr-for-some-clauses-in-9-4.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01-01-00be-lb271-cr-for-35-3-8-part-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296-00-00be-lb271-cids-assigned-to-abhi-part-1.docx" TargetMode="External"/><Relationship Id="rId14" Type="http://schemas.openxmlformats.org/officeDocument/2006/relationships/hyperlink" Target="https://mentor.ieee.org/802.11/dcn/23/11-23-0344-00-00be-crs-for-11be-d3-0-probe-request-mle-cid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57-00-00be-lb271-cids-on-twt.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12" Type="http://schemas.openxmlformats.org/officeDocument/2006/relationships/hyperlink" Target="https://mentor.ieee.org/802.11/dcn/23/11-23-0364-00-00be-lb271-cr-for-r-twt-part-1.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11" Type="http://schemas.openxmlformats.org/officeDocument/2006/relationships/hyperlink" Target="https://mentor.ieee.org/802.11/dcn/23/11-23-0362-00-00be-cr-for-lb271-cids-part1.docx" TargetMode="External"/><Relationship Id="rId5" Type="http://schemas.openxmlformats.org/officeDocument/2006/relationships/hyperlink" Target="https://mentor.ieee.org/802.11/dcn/23/11-23-0371-00-00be-lb271-cr-for-9-4-2-312-2-3-mld-capabilities-and-operation-subfield.docx" TargetMode="External"/><Relationship Id="rId10" Type="http://schemas.openxmlformats.org/officeDocument/2006/relationships/hyperlink" Target="https://mentor.ieee.org/802.11/dcn/23/11-23-0361-00-00be-lb271-cr-for-reconfiguration-ml-element-part-1.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0-00-00be-lb271-cr-for-ml-reconfiguration-35-3-6-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03-01-00be-lb271-cr-for-35-3-12-part-1.docx" TargetMode="External"/><Relationship Id="rId3" Type="http://schemas.openxmlformats.org/officeDocument/2006/relationships/hyperlink" Target="https://mentor.ieee.org/802.11/dcn/23/11-23-0358-00-00be-lb271-cr-for-basic-multi-link-element-part-1.docx" TargetMode="External"/><Relationship Id="rId7" Type="http://schemas.openxmlformats.org/officeDocument/2006/relationships/hyperlink" Target="https://mentor.ieee.org/802.11/dcn/23/11-23-0360-00-00be-lb271-cr-for-ml-reconfiguration-35-3-6-part-1.docx" TargetMode="External"/><Relationship Id="rId2" Type="http://schemas.openxmlformats.org/officeDocument/2006/relationships/hyperlink" Target="https://mentor.ieee.org/802.11/dcn/23/11-23-0351-00-00be-lb271-cr-editorials-for-clause-35-3-7-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296-00-00be-lb271-cids-assigned-to-abhi-part-1.docx" TargetMode="External"/><Relationship Id="rId7" Type="http://schemas.openxmlformats.org/officeDocument/2006/relationships/hyperlink" Target="https://mentor.ieee.org/802.11/dcn/23/11-23-0368-00-00be-lb271-cr-for-35-3-4-3.docx" TargetMode="External"/><Relationship Id="rId2" Type="http://schemas.openxmlformats.org/officeDocument/2006/relationships/hyperlink" Target="https://mentor.ieee.org/802.11/dcn/23/11-23-0303-01-00be-lb271-cr-for-35-3-1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6-00-00be-lb271-cr-for-ul-mu-operation.docx" TargetMode="External"/><Relationship Id="rId5"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61-00-00be-lb271-cr-for-reconfiguration-ml-element-part-1.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346-01-00be-lb271-comment-resolution-for-cid-15071.docx" TargetMode="External"/><Relationship Id="rId2" Type="http://schemas.openxmlformats.org/officeDocument/2006/relationships/hyperlink" Target="https://mentor.ieee.org/802.11/dcn/23/11-23-0429-01-00be-lb271-comment-resolution-on-36-1-1-eht-phy-introduction-se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72-00-00be-lb271-cr-for-36-3-13-data-field.docx" TargetMode="External"/><Relationship Id="rId5" Type="http://schemas.openxmlformats.org/officeDocument/2006/relationships/hyperlink" Target="https://mentor.ieee.org/802.11/dcn/23/11-23-0434-00-00be-lb271-cr-for-p802-11be-d3-0-section-36-3-12-11.doc" TargetMode="External"/><Relationship Id="rId4" Type="http://schemas.openxmlformats.org/officeDocument/2006/relationships/hyperlink" Target="https://mentor.ieee.org/802.11/dcn/23/11-23-0451-01-00be-lb271-comment-resolution-on-36-1-1-eht-phy-introduction-section-2.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362-00-00be-cr-for-lb271-cids-part1.docx" TargetMode="External"/><Relationship Id="rId13" Type="http://schemas.openxmlformats.org/officeDocument/2006/relationships/hyperlink" Target="https://mentor.ieee.org/802.11/dcn/23/11-23-0385-00-00be-lb271-cr-for-subclause-3-2-and-10-8.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1-00-00be-lb271-cr-for-reconfiguration-ml-element-part-1.docx" TargetMode="External"/><Relationship Id="rId12" Type="http://schemas.openxmlformats.org/officeDocument/2006/relationships/hyperlink" Target="https://mentor.ieee.org/802.11/dcn/23/11-23-0384-01-00be-lb271-cr-for-twt-info-frame.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01-05-00be-lb271-cr-for-35-3-8-part-1.docx" TargetMode="External"/><Relationship Id="rId11" Type="http://schemas.openxmlformats.org/officeDocument/2006/relationships/hyperlink" Target="https://mentor.ieee.org/802.11/dcn/23/11-23-0368-00-00be-lb271-cr-for-35-3-4-3.docx" TargetMode="External"/><Relationship Id="rId5" Type="http://schemas.openxmlformats.org/officeDocument/2006/relationships/hyperlink" Target="https://mentor.ieee.org/802.11/dcn/23/11-23-0358-00-00be-lb271-cr-for-basic-multi-link-element-part-1.docx" TargetMode="External"/><Relationship Id="rId10" Type="http://schemas.openxmlformats.org/officeDocument/2006/relationships/hyperlink" Target="https://mentor.ieee.org/802.11/dcn/23/11-23-0376-00-00be-lb271-cr-for-ul-mu-operation.docx" TargetMode="External"/><Relationship Id="rId4" Type="http://schemas.openxmlformats.org/officeDocument/2006/relationships/hyperlink" Target="https://mentor.ieee.org/802.11/dcn/23/11-23-0337-03-00be-lb271-cr-cl9-emlsr.docx" TargetMode="External"/><Relationship Id="rId9" Type="http://schemas.openxmlformats.org/officeDocument/2006/relationships/hyperlink" Target="https://mentor.ieee.org/802.11/dcn/23/11-23-0364-00-00be-lb271-cr-for-r-twt-part-1.docx" TargetMode="External"/><Relationship Id="rId14" Type="http://schemas.openxmlformats.org/officeDocument/2006/relationships/hyperlink" Target="https://mentor.ieee.org/802.11/dcn/23/11-23-0386-00-00be-lb271-cr-for-cids-with-tag-e.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0384-01-00be-lb271-cr-for-twt-info-frame.docx" TargetMode="External"/><Relationship Id="rId3" Type="http://schemas.openxmlformats.org/officeDocument/2006/relationships/hyperlink" Target="https://mentor.ieee.org/802.11/dcn/23/11-23-0400-00-00be-lb271-cr-for-9-3-1-22-1.docx" TargetMode="External"/><Relationship Id="rId7" Type="http://schemas.openxmlformats.org/officeDocument/2006/relationships/hyperlink" Target="https://mentor.ieee.org/802.11/dcn/23/11-23-0368-00-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0-00be-lb271-cr-cl35-emlsr.docx" TargetMode="External"/><Relationship Id="rId11" Type="http://schemas.openxmlformats.org/officeDocument/2006/relationships/hyperlink" Target="https://mentor.ieee.org/802.11/dcn/23/11-23-0394-00-00be-lb271-crs-for-r-twt-35-8-2-and-35-8-2-1.docx" TargetMode="External"/><Relationship Id="rId5" Type="http://schemas.openxmlformats.org/officeDocument/2006/relationships/hyperlink" Target="https://mentor.ieee.org/802.11/dcn/23/11-23-0303-04-00be-lb271-cr-for-35-3-12-part-1.docx" TargetMode="External"/><Relationship Id="rId10" Type="http://schemas.openxmlformats.org/officeDocument/2006/relationships/hyperlink" Target="https://mentor.ieee.org/802.11/dcn/23/11-23-0386-00-00be-lb271-cr-for-cids-with-tag-e.docx" TargetMode="External"/><Relationship Id="rId4" Type="http://schemas.openxmlformats.org/officeDocument/2006/relationships/hyperlink" Target="https://mentor.ieee.org/802.11/dcn/23/11-23-0301-05-00be-lb271-cr-for-35-3-8-part-1.docx" TargetMode="External"/><Relationship Id="rId9" Type="http://schemas.openxmlformats.org/officeDocument/2006/relationships/hyperlink" Target="https://mentor.ieee.org/802.11/dcn/23/11-23-0385-00-00be-lb271-cr-for-subclause-3-2-and-10-8.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403-00-00be-lb271-cr-for-cids-in-35-3-4-1.docx" TargetMode="External"/><Relationship Id="rId2" Type="http://schemas.openxmlformats.org/officeDocument/2006/relationships/hyperlink" Target="https://mentor.ieee.org/802.11/dcn/23/11-23-0404-00-00be-lb271-cr-for-cids-in-35-3-4-2.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353-00-00be-lb271-cr-for-p2p-and-rtwt.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478905962"/>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rgbClr val="00B050"/>
                          </a:solidFill>
                        </a:rPr>
                        <a:t>TGbe </a:t>
                      </a:r>
                      <a:r>
                        <a:rPr lang="en-US" sz="1800" b="0" dirty="0">
                          <a:solidFill>
                            <a:srgbClr val="00B050"/>
                          </a:solidFill>
                        </a:rPr>
                        <a:t>Ad-Hoc</a:t>
                      </a:r>
                    </a:p>
                    <a:p>
                      <a:pPr algn="ctr"/>
                      <a:r>
                        <a:rPr lang="en-US" sz="1800" b="0" dirty="0">
                          <a:solidFill>
                            <a:srgbClr val="00B050"/>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algn="ctr"/>
                      <a:r>
                        <a:rPr lang="en-US" sz="1800" b="0" dirty="0">
                          <a:solidFill>
                            <a:srgbClr val="00B050"/>
                          </a:solidFill>
                        </a:rPr>
                        <a:t>TGbe Ad-Hoc</a:t>
                      </a:r>
                    </a:p>
                    <a:p>
                      <a:pPr algn="ctr"/>
                      <a:r>
                        <a:rPr lang="en-US" sz="1800" b="0" dirty="0">
                          <a:solidFill>
                            <a:srgbClr val="00B050"/>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rgbClr val="00B050"/>
                          </a:solidFill>
                        </a:rPr>
                        <a:t>TGbe</a:t>
                      </a:r>
                    </a:p>
                  </a:txBody>
                  <a:tcPr/>
                </a:tc>
                <a:tc>
                  <a:txBody>
                    <a:bodyPr/>
                    <a:lstStyle/>
                    <a:p>
                      <a:pPr algn="ctr"/>
                      <a:r>
                        <a:rPr lang="en-US" sz="1800" b="0" dirty="0">
                          <a:solidFill>
                            <a:srgbClr val="00B050"/>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[MAC/PHY]</a:t>
                      </a:r>
                      <a:endParaRPr lang="en-US" sz="18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16814019"/>
              </p:ext>
            </p:extLst>
          </p:nvPr>
        </p:nvGraphicFramePr>
        <p:xfrm>
          <a:off x="851217" y="1582301"/>
          <a:ext cx="7736269" cy="44432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0070C0"/>
                          </a:solidFill>
                          <a:effectLst/>
                          <a:latin typeface="+mn-lt"/>
                          <a:ea typeface="+mn-ea"/>
                          <a:cs typeface="+mn-cs"/>
                        </a:rPr>
                        <a:t>TGbe LB 271:  CR for 35.10.3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70C0"/>
                          </a:solidFill>
                          <a:effectLst/>
                          <a:latin typeface="+mn-lt"/>
                          <a:ea typeface="Times New Roman" panose="02020603050405020304" pitchFamily="18" charset="0"/>
                        </a:rPr>
                        <a:t>LB271 CR 35.14 part 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Liwen Chu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0070C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rPr>
                        <a:t>Yanjun Sun</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400r2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Approved-13C</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365r0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367r1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68453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346r2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347r0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396r1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422r0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427r0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359r0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446r0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R4M-6C</a:t>
                      </a:r>
                    </a:p>
                    <a:p>
                      <a:pPr marL="0" marR="0" algn="ctr">
                        <a:spcBef>
                          <a:spcPts val="0"/>
                        </a:spcBef>
                        <a:spcAft>
                          <a:spcPts val="0"/>
                        </a:spcAft>
                      </a:pPr>
                      <a:r>
                        <a:rPr kumimoji="0" lang="en-US" sz="9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Def 2C</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429r2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Kanke Wu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451r2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Kanke Wu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434r1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Oded Redlich</a:t>
                      </a:r>
                    </a:p>
                  </a:txBody>
                  <a:tcPr marL="0" marR="0" marT="0" marB="0"/>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472r1</a:t>
                      </a:r>
                      <a:r>
                        <a:rPr lang="en-US" sz="900" b="0" i="0" kern="1200" dirty="0">
                          <a:solidFill>
                            <a:srgbClr val="7030A0"/>
                          </a:solidFill>
                          <a:latin typeface="+mn-lt"/>
                          <a:ea typeface="+mn-ea"/>
                          <a:cs typeface="+mn-cs"/>
                        </a:rPr>
                        <a:t> </a:t>
                      </a:r>
                    </a:p>
                  </a:txBody>
                  <a:tcPr marL="0" marR="9525" marT="9525" marB="0" anchor="b"/>
                </a:tc>
                <a:tc>
                  <a:txBody>
                    <a:bodyPr/>
                    <a:lstStyle/>
                    <a:p>
                      <a:pPr algn="l" fontAlgn="b"/>
                      <a:r>
                        <a:rPr lang="en-US" sz="900" b="0" i="0" kern="1200" dirty="0">
                          <a:solidFill>
                            <a:srgbClr val="7030A0"/>
                          </a:solidFill>
                          <a:latin typeface="+mn-lt"/>
                          <a:ea typeface="+mn-ea"/>
                          <a:cs typeface="+mn-cs"/>
                        </a:rPr>
                        <a:t>LB271 CR for 36.3.13 Data Field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Mengshi Hu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18554180"/>
              </p:ext>
            </p:extLst>
          </p:nvPr>
        </p:nvGraphicFramePr>
        <p:xfrm>
          <a:off x="851217" y="1582301"/>
          <a:ext cx="7736269" cy="477859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289r3</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Approved-51C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51C-39GT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Approved-17C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323r3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R4M-23C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335r2</a:t>
                      </a:r>
                      <a:endParaRPr lang="en-US" sz="1000" b="0" i="0" kern="1200" dirty="0">
                        <a:solidFill>
                          <a:srgbClr val="7030A0"/>
                        </a:solidFill>
                        <a:latin typeface="+mn-lt"/>
                        <a:ea typeface="+mn-ea"/>
                        <a:cs typeface="+mn-cs"/>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351r1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Arik Klein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337r4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R4M-12C</a:t>
                      </a:r>
                    </a:p>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296r3</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R4M-80C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 12C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92C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301r4</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354r1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348r1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343r1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a:t>
                      </a:r>
                      <a:r>
                        <a:rPr lang="en-US" sz="1000" b="0" i="0" kern="1200" dirty="0" err="1">
                          <a:solidFill>
                            <a:srgbClr val="7030A0"/>
                          </a:solidFill>
                          <a:latin typeface="+mn-lt"/>
                          <a:ea typeface="+mn-ea"/>
                          <a:cs typeface="+mn-cs"/>
                        </a:rPr>
                        <a:t>miscel</a:t>
                      </a:r>
                      <a:r>
                        <a:rPr lang="en-US" sz="1000" b="0" i="0" kern="1200" dirty="0">
                          <a:solidFill>
                            <a:srgbClr val="7030A0"/>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344r2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8635808"/>
              </p:ext>
            </p:extLst>
          </p:nvPr>
        </p:nvGraphicFramePr>
        <p:xfrm>
          <a:off x="851217" y="1582301"/>
          <a:ext cx="7736269" cy="46491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R4M-25C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24C-22GT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303r3</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rgbClr val="FF0000"/>
                          </a:solidFill>
                          <a:effectLst/>
                          <a:latin typeface="+mn-lt"/>
                          <a:ea typeface="Times New Roman" panose="02020603050405020304" pitchFamily="18" charset="0"/>
                          <a:cs typeface="+mn-cs"/>
                        </a:rPr>
                        <a:t>Def 1C 03/16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24C-19GT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372r1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TXS TXOP </a:t>
                      </a:r>
                      <a:r>
                        <a:rPr lang="en-US" sz="900" dirty="0" err="1">
                          <a:solidFill>
                            <a:srgbClr val="7030A0"/>
                          </a:solidFill>
                          <a:effectLst/>
                          <a:latin typeface="+mn-lt"/>
                          <a:ea typeface="Times New Roman" panose="02020603050405020304" pitchFamily="18" charset="0"/>
                        </a:rPr>
                        <a:t>retrun</a:t>
                      </a:r>
                      <a:r>
                        <a:rPr lang="en-US" sz="900" dirty="0">
                          <a:solidFill>
                            <a:srgbClr val="7030A0"/>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3C-2GT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371r1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8C-6GT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377r2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12C-1GT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6C-4GT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357r0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360r2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31C-25GT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361r3</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R4M-6C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12C 03/16</a:t>
                      </a: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12C-8GT</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362r1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rgbClr val="7030A0"/>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364r3</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R4M-32C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rgbClr val="FF0000"/>
                          </a:solidFill>
                          <a:effectLst/>
                          <a:latin typeface="+mn-lt"/>
                          <a:ea typeface="Times New Roman" panose="02020603050405020304" pitchFamily="18" charset="0"/>
                          <a:cs typeface="+mn-cs"/>
                        </a:rPr>
                        <a:t>Def 1C 03/16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33C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552601"/>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376r3</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rgbClr val="7030A0"/>
                          </a:solidFill>
                          <a:effectLst/>
                          <a:latin typeface="+mn-lt"/>
                          <a:ea typeface="Times New Roman" panose="02020603050405020304" pitchFamily="18" charset="0"/>
                        </a:rPr>
                        <a:t>cr</a:t>
                      </a:r>
                      <a:r>
                        <a:rPr lang="en-US" sz="900" dirty="0">
                          <a:solidFill>
                            <a:srgbClr val="7030A0"/>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335r0</a:t>
            </a:r>
            <a:r>
              <a:rPr lang="en-US" sz="1400" i="0" u="none" strike="noStrike" kern="1200" dirty="0">
                <a:solidFill>
                  <a:schemeClr val="bg1">
                    <a:lumMod val="65000"/>
                  </a:schemeClr>
                </a:solidFill>
                <a:effectLst/>
                <a:ea typeface="MS Gothic" panose="020B0609070205080204" pitchFamily="49" charset="-128"/>
              </a:rPr>
              <a:t> </a:t>
            </a:r>
            <a:r>
              <a:rPr lang="en-US" sz="1400" i="0" u="none" strike="noStrike" kern="1200" dirty="0">
                <a:solidFill>
                  <a:schemeClr val="bg1">
                    <a:lumMod val="65000"/>
                  </a:schemeClr>
                </a:solidFill>
                <a:effectLst/>
                <a:ea typeface="Times New Roman" panose="02020603050405020304" pitchFamily="18" charset="0"/>
              </a:rPr>
              <a:t>CR for 4.5.3 and 11.3 					Po-Kai Huang 		[15C]</a:t>
            </a:r>
            <a:endParaRPr lang="en-US" sz="1400" i="0" u="none" strike="noStrike" dirty="0">
              <a:solidFill>
                <a:schemeClr val="bg1">
                  <a:lumMod val="65000"/>
                </a:schemeClr>
              </a:solidFill>
              <a:effectLst/>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337r0</a:t>
            </a:r>
            <a:r>
              <a:rPr lang="en-US" sz="1400" i="0" u="none" strike="noStrike" kern="1200" dirty="0">
                <a:solidFill>
                  <a:schemeClr val="bg1">
                    <a:lumMod val="65000"/>
                  </a:schemeClr>
                </a:solidFill>
                <a:effectLst/>
                <a:ea typeface="Times New Roman" panose="02020603050405020304" pitchFamily="18" charset="0"/>
              </a:rPr>
              <a:t> LB271 CR Clause 9 EMLSR 				Minyoung Park</a:t>
            </a:r>
            <a:r>
              <a:rPr lang="en-US" sz="1400" kern="1200" dirty="0">
                <a:solidFill>
                  <a:schemeClr val="bg1">
                    <a:lumMod val="65000"/>
                  </a:schemeClr>
                </a:solidFill>
                <a:ea typeface="Times New Roman" panose="02020603050405020304" pitchFamily="18" charset="0"/>
              </a:rPr>
              <a:t> 		[</a:t>
            </a:r>
            <a:r>
              <a:rPr lang="en-US" sz="1400" i="0" u="none" strike="noStrike" kern="1200" dirty="0">
                <a:solidFill>
                  <a:schemeClr val="bg1">
                    <a:lumMod val="65000"/>
                  </a:schemeClr>
                </a:solidFill>
                <a:effectLst/>
                <a:ea typeface="Times New Roman" panose="02020603050405020304" pitchFamily="18" charset="0"/>
              </a:rPr>
              <a:t>14C]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301r1</a:t>
            </a:r>
            <a:r>
              <a:rPr lang="en-US" sz="1400" i="0" u="none" strike="noStrike" kern="1200" dirty="0">
                <a:solidFill>
                  <a:schemeClr val="bg1">
                    <a:lumMod val="65000"/>
                  </a:schemeClr>
                </a:solidFill>
                <a:effectLst/>
                <a:ea typeface="MS Gothic" panose="020B0609070205080204" pitchFamily="49" charset="-128"/>
              </a:rPr>
              <a:t> LB271-CR for 35.3.8-part 1 				</a:t>
            </a:r>
            <a:r>
              <a:rPr lang="en-US" sz="1400" i="0" u="none" strike="noStrike" kern="1200" dirty="0">
                <a:solidFill>
                  <a:schemeClr val="bg1">
                    <a:lumMod val="65000"/>
                  </a:schemeClr>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354r0</a:t>
            </a:r>
            <a:r>
              <a:rPr lang="en-US" sz="1400" i="0" u="none" strike="noStrike" kern="1200" dirty="0">
                <a:solidFill>
                  <a:schemeClr val="bg1">
                    <a:lumMod val="65000"/>
                  </a:schemeClr>
                </a:solidFill>
                <a:effectLst/>
                <a:ea typeface="MS Gothic" panose="020B0609070205080204" pitchFamily="49" charset="-128"/>
              </a:rPr>
              <a:t> CR for Some clauses in 9.4 				</a:t>
            </a:r>
            <a:r>
              <a:rPr lang="en-US" sz="1400" i="0" u="none" strike="noStrike" kern="1200" dirty="0">
                <a:solidFill>
                  <a:schemeClr val="bg1">
                    <a:lumMod val="65000"/>
                  </a:schemeClr>
                </a:solidFill>
                <a:effectLst/>
                <a:ea typeface="Times New Roman" panose="02020603050405020304" pitchFamily="18" charset="0"/>
              </a:rPr>
              <a:t>Po-Kai Huang 		[16C]</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348r0</a:t>
            </a:r>
            <a:r>
              <a:rPr lang="en-US" sz="1400" b="0" i="0" u="none" strike="noStrike" kern="1200" dirty="0">
                <a:solidFill>
                  <a:schemeClr val="bg1">
                    <a:lumMod val="65000"/>
                  </a:schemeClr>
                </a:solidFill>
                <a:effectLst/>
                <a:ea typeface="MS Gothic" panose="020B0609070205080204" pitchFamily="49" charset="-128"/>
              </a:rPr>
              <a:t> CR for 35.3.16.1 						Insun Jang 			[</a:t>
            </a:r>
            <a:r>
              <a:rPr lang="en-US" sz="1400" b="0" i="0" u="none" strike="noStrike" kern="1200" dirty="0">
                <a:solidFill>
                  <a:schemeClr val="bg1">
                    <a:lumMod val="65000"/>
                  </a:schemeClr>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341r0 LB271 CR on subclause 36.3.12.2 Cyclic shift 		</a:t>
            </a:r>
            <a:r>
              <a:rPr lang="en-US" sz="1400" kern="1200" dirty="0" err="1">
                <a:solidFill>
                  <a:srgbClr val="00B050"/>
                </a:solidFill>
              </a:rPr>
              <a:t>Yapu</a:t>
            </a:r>
            <a:r>
              <a:rPr lang="en-US" sz="1400" kern="1200" dirty="0">
                <a:solidFill>
                  <a:srgbClr val="00B050"/>
                </a:solidFill>
              </a:rPr>
              <a:t> Li</a:t>
            </a:r>
          </a:p>
          <a:p>
            <a:pPr lvl="1">
              <a:buFont typeface="Arial" panose="020B0604020202020204" pitchFamily="34" charset="0"/>
              <a:buChar char="•"/>
            </a:pPr>
            <a:r>
              <a:rPr lang="en-US" sz="1400" kern="1200" dirty="0">
                <a:solidFill>
                  <a:srgbClr val="00B050"/>
                </a:solidFill>
              </a:rPr>
              <a:t>342r0 </a:t>
            </a:r>
            <a:r>
              <a:rPr lang="fi-FI" sz="1400" kern="1200" dirty="0">
                <a:solidFill>
                  <a:srgbClr val="00B050"/>
                </a:solidFill>
              </a:rPr>
              <a:t>LB271 CR on subclause 36.4 EHT PLME			Yapu Li</a:t>
            </a:r>
            <a:endParaRPr lang="en-US" sz="1400" kern="1200" dirty="0">
              <a:solidFill>
                <a:srgbClr val="00B050"/>
              </a:solidFill>
            </a:endParaRPr>
          </a:p>
          <a:p>
            <a:pPr lvl="1">
              <a:buFont typeface="Arial" panose="020B0604020202020204" pitchFamily="34" charset="0"/>
              <a:buChar char="•"/>
            </a:pPr>
            <a:r>
              <a:rPr lang="en-US" sz="1400" kern="1200" dirty="0">
                <a:solidFill>
                  <a:srgbClr val="00B050"/>
                </a:solidFill>
              </a:rPr>
              <a:t>349r1 LB271 Comment Resolution on U-SIG Part 2			Alice Chen</a:t>
            </a:r>
          </a:p>
          <a:p>
            <a:pPr lvl="1">
              <a:buFont typeface="Arial" panose="020B0604020202020204" pitchFamily="34" charset="0"/>
              <a:buChar char="•"/>
            </a:pPr>
            <a:r>
              <a:rPr lang="en-US" sz="1400" kern="1200" dirty="0">
                <a:solidFill>
                  <a:srgbClr val="00B050"/>
                </a:solidFill>
              </a:rPr>
              <a:t>332r0 LB271 CR for CID 16359						Shimi Shilo</a:t>
            </a:r>
          </a:p>
          <a:p>
            <a:pPr lvl="1">
              <a:buFont typeface="Arial" panose="020B0604020202020204" pitchFamily="34" charset="0"/>
              <a:buChar char="•"/>
            </a:pPr>
            <a:r>
              <a:rPr lang="en-US" sz="1400" kern="1200" dirty="0">
                <a:solidFill>
                  <a:srgbClr val="00B050"/>
                </a:solidFill>
              </a:rPr>
              <a:t>333r2 LB271 CRs for 36.3.2 						Yan Xin </a:t>
            </a:r>
          </a:p>
          <a:p>
            <a:pPr lvl="1">
              <a:buFont typeface="Arial" panose="020B0604020202020204" pitchFamily="34" charset="0"/>
              <a:buChar char="•"/>
            </a:pPr>
            <a:r>
              <a:rPr lang="en-US" sz="1400" kern="1200" dirty="0">
                <a:solidFill>
                  <a:srgbClr val="00B050"/>
                </a:solidFill>
              </a:rPr>
              <a:t>331r1 LB271 CR for Section 36.3.17					Genadiy Tsodik</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rgbClr val="00B050"/>
                </a:solidFill>
                <a:effectLst/>
                <a:ea typeface="Times New Roman" panose="02020603050405020304" pitchFamily="18" charset="0"/>
              </a:rPr>
              <a:t> CR for 35.3.5 							Po-Kai Huang 		[24C]</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335r0</a:t>
            </a:r>
            <a:r>
              <a:rPr lang="en-US" sz="140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CR for 4.5.3 and 11.3 					Po-Kai Huang 		[15C]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301r1</a:t>
            </a:r>
            <a:r>
              <a:rPr lang="en-US" sz="1400" i="0" u="none" strike="noStrike" kern="1200" dirty="0">
                <a:solidFill>
                  <a:srgbClr val="00B050"/>
                </a:solidFill>
                <a:effectLst/>
                <a:ea typeface="MS Gothic" panose="020B0609070205080204" pitchFamily="49" charset="-128"/>
              </a:rPr>
              <a:t> LB271-CR for 35.3.8-part 1 				</a:t>
            </a:r>
            <a:r>
              <a:rPr lang="en-US" sz="1400" i="0" u="none" strike="noStrike" kern="1200" dirty="0">
                <a:solidFill>
                  <a:srgbClr val="00B05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354r0</a:t>
            </a:r>
            <a:r>
              <a:rPr lang="en-US" sz="1400" i="0" u="none" strike="noStrike" kern="1200" dirty="0">
                <a:solidFill>
                  <a:srgbClr val="00B050"/>
                </a:solidFill>
                <a:effectLst/>
                <a:ea typeface="MS Gothic" panose="020B0609070205080204" pitchFamily="49" charset="-128"/>
              </a:rPr>
              <a:t> CR for Some clauses in 9.4 				</a:t>
            </a:r>
            <a:r>
              <a:rPr lang="en-US" sz="1400" i="0" u="none" strike="noStrike" kern="1200" dirty="0">
                <a:solidFill>
                  <a:srgbClr val="00B050"/>
                </a:solidFill>
                <a:effectLst/>
                <a:ea typeface="Times New Roman" panose="02020603050405020304" pitchFamily="18" charset="0"/>
              </a:rPr>
              <a:t>Po-Kai Huang 		[16C]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348r0</a:t>
            </a:r>
            <a:r>
              <a:rPr lang="en-US" sz="1400" b="0" i="0" u="none" strike="noStrike" kern="1200" dirty="0">
                <a:solidFill>
                  <a:srgbClr val="00B050"/>
                </a:solidFill>
                <a:effectLst/>
                <a:ea typeface="MS Gothic" panose="020B0609070205080204" pitchFamily="49" charset="-128"/>
              </a:rPr>
              <a:t> CR for 35.3.16.1 						Insun Jang 			[</a:t>
            </a:r>
            <a:r>
              <a:rPr lang="en-US" sz="1400" b="0" i="0" u="none" strike="noStrike" kern="1200" dirty="0">
                <a:solidFill>
                  <a:srgbClr val="00B05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343r0</a:t>
            </a:r>
            <a:r>
              <a:rPr lang="en-US" sz="1400" b="0" i="0" u="none" strike="noStrike" kern="1200" dirty="0">
                <a:solidFill>
                  <a:srgbClr val="00B050"/>
                </a:solidFill>
                <a:effectLst/>
                <a:ea typeface="MS Gothic" panose="020B0609070205080204" pitchFamily="49" charset="-128"/>
              </a:rPr>
              <a:t> CRs for 11be D3.0 </a:t>
            </a:r>
            <a:r>
              <a:rPr lang="en-US" sz="1400" b="0" i="0" u="none" strike="noStrike" kern="1200" dirty="0" err="1">
                <a:solidFill>
                  <a:srgbClr val="00B050"/>
                </a:solidFill>
                <a:effectLst/>
                <a:ea typeface="MS Gothic" panose="020B0609070205080204" pitchFamily="49" charset="-128"/>
              </a:rPr>
              <a:t>miscel</a:t>
            </a:r>
            <a:r>
              <a:rPr lang="en-US" sz="1400" b="0" i="0" u="none" strike="noStrike" kern="1200" dirty="0">
                <a:solidFill>
                  <a:srgbClr val="00B050"/>
                </a:solidFill>
                <a:effectLst/>
                <a:ea typeface="MS Gothic" panose="020B0609070205080204" pitchFamily="49" charset="-128"/>
              </a:rPr>
              <a:t> MAC CIDs 			Rojan Chitrakar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344r0</a:t>
            </a:r>
            <a:r>
              <a:rPr lang="en-US" sz="1400" b="0" i="0" u="none" strike="noStrike" kern="1200" dirty="0">
                <a:solidFill>
                  <a:srgbClr val="00B050"/>
                </a:solidFill>
                <a:effectLst/>
                <a:ea typeface="MS Gothic" panose="020B0609070205080204" pitchFamily="49" charset="-128"/>
              </a:rPr>
              <a:t> CRs for 11be D3.0 Probe Request MLE CIDs 	Rojan Chitrakar 		[</a:t>
            </a:r>
            <a:r>
              <a:rPr lang="en-US" sz="1400" b="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358r0</a:t>
            </a:r>
            <a:r>
              <a:rPr lang="en-US" sz="1400" i="0" u="none" strike="noStrike" kern="1200" dirty="0">
                <a:solidFill>
                  <a:schemeClr val="bg1">
                    <a:lumMod val="65000"/>
                  </a:schemeClr>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303r0</a:t>
            </a:r>
            <a:r>
              <a:rPr lang="en-US" sz="1400" b="0" i="0" u="none" strike="noStrike" kern="1200" dirty="0">
                <a:solidFill>
                  <a:schemeClr val="bg1">
                    <a:lumMod val="65000"/>
                  </a:schemeClr>
                </a:solidFill>
                <a:effectLst/>
                <a:ea typeface="Times New Roman" panose="02020603050405020304" pitchFamily="18" charset="0"/>
              </a:rPr>
              <a:t> LB271- CR for 35.3.12-part 1 				Abhishek Patil 		[24C]</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C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346r1</a:t>
            </a:r>
            <a:r>
              <a:rPr lang="en-US" sz="1200" i="0" u="none" strike="noStrike" kern="1200" dirty="0">
                <a:solidFill>
                  <a:srgbClr val="FFC00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347r0</a:t>
            </a:r>
            <a:r>
              <a:rPr lang="en-US" sz="1200" i="0" u="none" strike="noStrike" kern="1200" dirty="0">
                <a:solidFill>
                  <a:srgbClr val="00B05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369r0</a:t>
            </a:r>
            <a:r>
              <a:rPr lang="en-US" sz="1200" i="0" u="none" strike="noStrike" kern="1200" dirty="0">
                <a:solidFill>
                  <a:srgbClr val="00B050"/>
                </a:solidFill>
                <a:effectLst/>
                <a:ea typeface="Times New Roman" panose="02020603050405020304" pitchFamily="18" charset="0"/>
              </a:rPr>
              <a:t> CR for 36.3.16 Transmit Requirements (3 CIDs) 				Mengshi Hu 		[3 ]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396r0</a:t>
            </a:r>
            <a:r>
              <a:rPr lang="en-US" sz="1200" i="0" u="none" strike="noStrike" kern="1200" dirty="0">
                <a:solidFill>
                  <a:srgbClr val="00B050"/>
                </a:solidFill>
                <a:effectLst/>
                <a:ea typeface="Times New Roman" panose="02020603050405020304" pitchFamily="18" charset="0"/>
              </a:rPr>
              <a:t> PHY Comment Resolution for MU-MIMO 					Vamsi Amalladinne 	[4 ]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422r0</a:t>
            </a:r>
            <a:r>
              <a:rPr lang="en-US" sz="1200" i="0" u="none" strike="noStrike" kern="1200" dirty="0">
                <a:solidFill>
                  <a:srgbClr val="00B05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427r0</a:t>
            </a:r>
            <a:r>
              <a:rPr lang="en-US" sz="1200" i="0" u="none" strike="noStrike" kern="1200" dirty="0">
                <a:solidFill>
                  <a:srgbClr val="00B05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359r0</a:t>
            </a:r>
            <a:r>
              <a:rPr lang="en-US" sz="1200" i="0" u="none" strike="noStrike" kern="1200" dirty="0">
                <a:solidFill>
                  <a:srgbClr val="00B05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446r0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LB271 Comment Resolution on U-SIG Part 3 					</a:t>
            </a:r>
            <a:r>
              <a:rPr lang="en-US" sz="1200" b="0" i="0" u="none" strike="noStrike" kern="1200" dirty="0">
                <a:solidFill>
                  <a:srgbClr val="00B05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FFC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429r1</a:t>
            </a:r>
            <a:r>
              <a:rPr lang="en-US" sz="1200" b="0" i="0" u="none" strike="noStrike" kern="1200" dirty="0">
                <a:solidFill>
                  <a:srgbClr val="FFC000"/>
                </a:solidFill>
                <a:effectLst/>
                <a:ea typeface="MS Gothic" panose="020B0609070205080204" pitchFamily="49" charset="-128"/>
              </a:rPr>
              <a:t> LB271 comment resolution on 36.1.1 EHT PHY Introduction section 	Kanke Wu 		[</a:t>
            </a:r>
            <a:r>
              <a:rPr lang="en-US" sz="1200" b="0" i="0" u="none" strike="noStrike" kern="1200" dirty="0">
                <a:solidFill>
                  <a:srgbClr val="FFC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451r1</a:t>
            </a:r>
            <a:r>
              <a:rPr lang="en-US" sz="1200" b="0" i="0" u="none" strike="noStrike" kern="1200" dirty="0">
                <a:solidFill>
                  <a:schemeClr val="bg1">
                    <a:lumMod val="65000"/>
                  </a:schemeClr>
                </a:solidFill>
                <a:effectLst/>
                <a:ea typeface="MS Gothic" panose="020B0609070205080204" pitchFamily="49" charset="-128"/>
              </a:rPr>
              <a:t> LB271 Comment Resolution on 36.1.1 EHT PHY Introduction section-2 	Kanke Wu 		[</a:t>
            </a:r>
            <a:r>
              <a:rPr lang="en-US" sz="1200" b="0" i="0" u="none" strike="noStrike" kern="1200" dirty="0">
                <a:solidFill>
                  <a:schemeClr val="bg1">
                    <a:lumMod val="65000"/>
                  </a:schemeClr>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434r0</a:t>
            </a:r>
            <a:r>
              <a:rPr lang="en-US" sz="1200" b="0" u="none"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LB271 - CR for P802.11be D3.0 Section 36.3.12.11 				Oded Redlich 		[</a:t>
            </a:r>
            <a:r>
              <a:rPr lang="en-US" sz="1200" b="0" i="0" u="none" strike="noStrike" kern="1200" dirty="0">
                <a:solidFill>
                  <a:schemeClr val="bg1">
                    <a:lumMod val="65000"/>
                  </a:schemeClr>
                </a:solidFill>
                <a:effectLst/>
                <a:ea typeface="Times New Roman" panose="02020603050405020304" pitchFamily="18" charset="0"/>
              </a:rPr>
              <a:t>5 ]</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351r0</a:t>
            </a:r>
            <a:r>
              <a:rPr lang="en-US" sz="1200" b="0" i="0" u="none" strike="noStrike" kern="1200" dirty="0">
                <a:solidFill>
                  <a:srgbClr val="00B050"/>
                </a:solidFill>
                <a:effectLst/>
                <a:ea typeface="Times New Roman" panose="02020603050405020304" pitchFamily="18" charset="0"/>
              </a:rPr>
              <a:t> LB271 CR Editorials for Clause 35.3.7.3 				Arik Klein 		[14C]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358r0</a:t>
            </a:r>
            <a:r>
              <a:rPr lang="en-US" sz="1200" i="0" u="none" strike="noStrike" kern="1200" dirty="0">
                <a:solidFill>
                  <a:srgbClr val="00B050"/>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372r0</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LB271 CR for TXS TXOP </a:t>
            </a:r>
            <a:r>
              <a:rPr lang="en-US" sz="1200" i="0" u="none" strike="noStrike" kern="1200" dirty="0" err="1">
                <a:solidFill>
                  <a:srgbClr val="00B050"/>
                </a:solidFill>
                <a:effectLst/>
                <a:ea typeface="Times New Roman" panose="02020603050405020304" pitchFamily="18" charset="0"/>
              </a:rPr>
              <a:t>retrun</a:t>
            </a:r>
            <a:r>
              <a:rPr lang="en-US" sz="1200" i="0" u="none" strike="noStrike" kern="1200" dirty="0">
                <a:solidFill>
                  <a:srgbClr val="00B050"/>
                </a:solidFill>
                <a:effectLst/>
                <a:ea typeface="Times New Roman" panose="02020603050405020304" pitchFamily="18" charset="0"/>
              </a:rPr>
              <a:t> (3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Yunbo Li</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3C]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371r0</a:t>
            </a:r>
            <a:r>
              <a:rPr lang="en-US" sz="1200" i="0" u="none" strike="noStrike" kern="1200" dirty="0">
                <a:solidFill>
                  <a:srgbClr val="00B050"/>
                </a:solidFill>
                <a:effectLst/>
                <a:ea typeface="Times New Roman" panose="02020603050405020304" pitchFamily="18" charset="0"/>
              </a:rPr>
              <a:t> LB271 CR for 9.4.2.312.2.3 MLD Cap. and Op. subfield (8 CIDs) 	Yunbo Li</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377r0</a:t>
            </a:r>
            <a:r>
              <a:rPr lang="en-US" sz="1200" i="0" u="none" strike="noStrike" kern="1200" dirty="0">
                <a:solidFill>
                  <a:srgbClr val="00B050"/>
                </a:solidFill>
                <a:effectLst/>
                <a:ea typeface="Times New Roman" panose="02020603050405020304" pitchFamily="18" charset="0"/>
              </a:rPr>
              <a:t> LB271 CR for some CIDs in 35.3.12.4 					Laurent Cariou 	[12C]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360r0</a:t>
            </a:r>
            <a:r>
              <a:rPr lang="en-US" sz="1200" i="0" u="none" strike="noStrike" kern="1200" dirty="0">
                <a:solidFill>
                  <a:srgbClr val="00B050"/>
                </a:solidFill>
                <a:effectLst/>
                <a:ea typeface="MS Gothic" panose="020B0609070205080204" pitchFamily="49" charset="-128"/>
              </a:rPr>
              <a:t> LB271 CR for ML Reconfiguration 35.3.6 part 1 			Binita Gupta 		[</a:t>
            </a:r>
            <a:r>
              <a:rPr lang="en-US" sz="1200" i="0" u="none" strike="noStrike" kern="1200" dirty="0">
                <a:solidFill>
                  <a:srgbClr val="00B050"/>
                </a:solidFill>
                <a:effectLst/>
                <a:ea typeface="Times New Roman" panose="02020603050405020304" pitchFamily="18" charset="0"/>
              </a:rPr>
              <a:t>31C] </a:t>
            </a:r>
          </a:p>
          <a:p>
            <a:pPr lvl="1">
              <a:buFont typeface="Arial" panose="020B0604020202020204" pitchFamily="34" charset="0"/>
              <a:buChar char="•"/>
            </a:pPr>
            <a:r>
              <a:rPr lang="en-US" sz="1200" b="0" i="0" u="none" strike="noStrike" kern="1200" dirty="0">
                <a:solidFill>
                  <a:srgbClr val="FFC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303r0</a:t>
            </a:r>
            <a:r>
              <a:rPr lang="en-US" sz="1200" b="0" i="0" u="none" strike="noStrike" kern="1200" dirty="0">
                <a:solidFill>
                  <a:srgbClr val="FFC000"/>
                </a:solidFill>
                <a:effectLst/>
                <a:ea typeface="Times New Roman" panose="02020603050405020304" pitchFamily="18" charset="0"/>
              </a:rPr>
              <a:t> LB271- CR for 35.3.12-part 1 						Abhishek Patil	[24C]</a:t>
            </a:r>
            <a:endParaRPr lang="en-US" sz="1200" i="0" u="none" strike="noStrike" dirty="0">
              <a:solidFill>
                <a:srgbClr val="FFC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303r0</a:t>
            </a:r>
            <a:r>
              <a:rPr lang="en-US" sz="1200" b="0" i="0" u="none" strike="noStrike" kern="1200" dirty="0">
                <a:solidFill>
                  <a:srgbClr val="00B050"/>
                </a:solidFill>
                <a:effectLst/>
                <a:ea typeface="Times New Roman" panose="02020603050405020304" pitchFamily="18" charset="0"/>
              </a:rPr>
              <a:t> LB271- CR for 35.3.12-part 1 					Abhishek Patil	[24C]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296r0</a:t>
            </a:r>
            <a:r>
              <a:rPr lang="en-US" sz="1200" b="0" i="0" u="none" strike="noStrike" kern="1200" dirty="0">
                <a:solidFill>
                  <a:srgbClr val="00B050"/>
                </a:solidFill>
                <a:effectLst/>
                <a:ea typeface="MS Gothic" panose="020B0609070205080204" pitchFamily="49" charset="-128"/>
              </a:rPr>
              <a:t> LB271: CIDs assigned to Abhi - Part 1 				</a:t>
            </a:r>
            <a:r>
              <a:rPr lang="en-US" sz="1200" b="0" i="0" u="none" strike="noStrike" kern="1200" dirty="0">
                <a:solidFill>
                  <a:srgbClr val="00B050"/>
                </a:solidFill>
                <a:effectLst/>
                <a:ea typeface="Times New Roman" panose="02020603050405020304" pitchFamily="18" charset="0"/>
              </a:rPr>
              <a:t>Abhishek Patil	[92C]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361r0</a:t>
            </a:r>
            <a:r>
              <a:rPr lang="en-US" sz="1200" i="0" u="none" strike="noStrike" kern="1200" dirty="0">
                <a:solidFill>
                  <a:schemeClr val="bg1">
                    <a:lumMod val="65000"/>
                  </a:schemeClr>
                </a:solidFill>
                <a:effectLst/>
                <a:ea typeface="MS Gothic" panose="020B0609070205080204" pitchFamily="49" charset="-128"/>
              </a:rPr>
              <a:t> LB271 CR for Reconfiguration ML element - part 1 		Binita Gupta 		[</a:t>
            </a:r>
            <a:r>
              <a:rPr lang="en-US" sz="1200" i="0" u="none" strike="noStrike" kern="1200" dirty="0">
                <a:solidFill>
                  <a:schemeClr val="bg1">
                    <a:lumMod val="65000"/>
                  </a:schemeClr>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364r0</a:t>
            </a:r>
            <a:r>
              <a:rPr lang="en-US" sz="1200" i="0" u="none" strike="noStrike" kern="1200" dirty="0">
                <a:solidFill>
                  <a:schemeClr val="bg1">
                    <a:lumMod val="65000"/>
                  </a:schemeClr>
                </a:solidFill>
                <a:effectLst/>
                <a:ea typeface="MS Gothic" panose="020B0609070205080204" pitchFamily="49" charset="-128"/>
              </a:rPr>
              <a:t> LB271 CR for R-TWT - part 1 					Kumail Haider 	[</a:t>
            </a:r>
            <a:r>
              <a:rPr lang="en-US" sz="1200" i="0" u="none" strike="noStrike" kern="1200" dirty="0">
                <a:solidFill>
                  <a:schemeClr val="bg1">
                    <a:lumMod val="65000"/>
                  </a:schemeClr>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376r0</a:t>
            </a:r>
            <a:r>
              <a:rPr lang="en-US" sz="1200" i="0" u="none" strike="noStrike" kern="1200" dirty="0">
                <a:solidFill>
                  <a:schemeClr val="bg1">
                    <a:lumMod val="65000"/>
                  </a:schemeClr>
                </a:solidFill>
                <a:effectLst/>
                <a:ea typeface="Times New Roman" panose="02020603050405020304" pitchFamily="18" charset="0"/>
              </a:rPr>
              <a:t> </a:t>
            </a:r>
            <a:r>
              <a:rPr lang="en-US" sz="1200" i="0" u="none" strike="noStrike" kern="1200" dirty="0" err="1">
                <a:solidFill>
                  <a:schemeClr val="bg1">
                    <a:lumMod val="65000"/>
                  </a:schemeClr>
                </a:solidFill>
                <a:effectLst/>
                <a:ea typeface="Times New Roman" panose="02020603050405020304" pitchFamily="18" charset="0"/>
              </a:rPr>
              <a:t>cr</a:t>
            </a:r>
            <a:r>
              <a:rPr lang="en-US" sz="1200" i="0" u="none" strike="noStrike" kern="1200" dirty="0">
                <a:solidFill>
                  <a:schemeClr val="bg1">
                    <a:lumMod val="65000"/>
                  </a:schemeClr>
                </a:solidFill>
                <a:effectLst/>
                <a:ea typeface="Times New Roman" panose="02020603050405020304" pitchFamily="18" charset="0"/>
              </a:rPr>
              <a:t>-for-UL-MU-Operation (6 CIDs)</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Jason Y. Guo</a:t>
            </a:r>
            <a:r>
              <a:rPr lang="en-US" sz="1200" kern="1200" dirty="0">
                <a:solidFill>
                  <a:schemeClr val="bg1">
                    <a:lumMod val="65000"/>
                  </a:schemeClr>
                </a:solidFill>
                <a:ea typeface="Times New Roman" panose="02020603050405020304" pitchFamily="18" charset="0"/>
              </a:rPr>
              <a:t>		[</a:t>
            </a:r>
            <a:r>
              <a:rPr lang="en-US" sz="1200" i="0" u="none" strike="noStrike" kern="1200" dirty="0">
                <a:solidFill>
                  <a:schemeClr val="bg1">
                    <a:lumMod val="65000"/>
                  </a:schemeClr>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368r0</a:t>
            </a:r>
            <a:r>
              <a:rPr lang="en-US" sz="1200" i="0" u="none" strike="noStrike" kern="1200" dirty="0">
                <a:solidFill>
                  <a:schemeClr val="bg1">
                    <a:lumMod val="65000"/>
                  </a:schemeClr>
                </a:solidFill>
                <a:effectLst/>
                <a:ea typeface="Times New Roman" panose="02020603050405020304" pitchFamily="18" charset="0"/>
              </a:rPr>
              <a:t> LB271: CR for 35.3.4.3 						Gaurang Naik</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4C]</a:t>
            </a:r>
            <a:endParaRPr lang="en-GB" sz="11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429r1</a:t>
            </a:r>
            <a:r>
              <a:rPr lang="en-US" sz="1200" b="0" i="0" u="none" strike="noStrike" kern="1200" dirty="0">
                <a:solidFill>
                  <a:srgbClr val="00B050"/>
                </a:solidFill>
                <a:effectLst/>
                <a:ea typeface="MS Gothic" panose="020B0609070205080204" pitchFamily="49" charset="-128"/>
              </a:rPr>
              <a:t> LB271 comment resolution on 36.1.1 EHT PHY Introduction section 	Kanke Wu 		[</a:t>
            </a:r>
            <a:r>
              <a:rPr lang="en-US" sz="1200" b="0" i="0" u="none" strike="noStrike" kern="1200" dirty="0">
                <a:solidFill>
                  <a:srgbClr val="00B050"/>
                </a:solidFill>
                <a:effectLst/>
                <a:ea typeface="Times New Roman" panose="02020603050405020304" pitchFamily="18" charset="0"/>
              </a:rPr>
              <a:t>33]</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346r1</a:t>
            </a:r>
            <a:r>
              <a:rPr lang="en-US" sz="1200" i="0" u="none" strike="noStrike" kern="1200" dirty="0">
                <a:solidFill>
                  <a:srgbClr val="00B05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451r1</a:t>
            </a:r>
            <a:r>
              <a:rPr lang="en-US" sz="1200" b="0" i="0" u="none" strike="noStrike" kern="1200" dirty="0">
                <a:solidFill>
                  <a:srgbClr val="00B050"/>
                </a:solidFill>
                <a:effectLst/>
                <a:ea typeface="MS Gothic" panose="020B0609070205080204" pitchFamily="49" charset="-128"/>
              </a:rPr>
              <a:t> LB271 Comment Resolution on 36.1.1 EHT PHY Introduction section-2 	Kanke Wu 		[</a:t>
            </a:r>
            <a:r>
              <a:rPr lang="en-US" sz="1200" b="0" i="0" u="none" strike="noStrike" kern="1200" dirty="0">
                <a:solidFill>
                  <a:srgbClr val="00B05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434r0</a:t>
            </a:r>
            <a:r>
              <a:rPr lang="en-US" sz="1200" b="0" u="none" strike="noStrike" kern="1200" dirty="0">
                <a:solidFill>
                  <a:srgbClr val="00B050"/>
                </a:solidFill>
                <a:effectLst/>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LB271 - CR for P802.11be D3.0 Section 36.3.12.11 				Oded Redlich 		[</a:t>
            </a:r>
            <a:r>
              <a:rPr lang="en-US" sz="1200" b="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472r0</a:t>
            </a:r>
            <a:r>
              <a:rPr lang="en-US" sz="1200" i="0" u="none" strike="noStrike" kern="1200" dirty="0">
                <a:solidFill>
                  <a:srgbClr val="00B050"/>
                </a:solidFill>
                <a:effectLst/>
                <a:ea typeface="MS Gothic" panose="020B0609070205080204" pitchFamily="49" charset="-128"/>
              </a:rPr>
              <a:t> LB271 CR for 36.3.13 Data Field 						Mengshi Hu 		[</a:t>
            </a:r>
            <a:r>
              <a:rPr lang="en-US" sz="1200" i="0" u="none" strike="noStrike" kern="1200" dirty="0">
                <a:solidFill>
                  <a:srgbClr val="00B050"/>
                </a:solidFill>
                <a:effectLst/>
                <a:ea typeface="Times New Roman" panose="02020603050405020304" pitchFamily="18" charset="0"/>
              </a:rPr>
              <a:t>5]</a:t>
            </a:r>
            <a:endParaRPr lang="en-GB" sz="12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kern="1200" dirty="0">
                <a:solidFill>
                  <a:srgbClr val="00B050"/>
                </a:solidFill>
                <a:hlinkClick r:id="rId2">
                  <a:extLst>
                    <a:ext uri="{A12FA001-AC4F-418D-AE19-62706E023703}">
                      <ahyp:hlinkClr xmlns:ahyp="http://schemas.microsoft.com/office/drawing/2018/hyperlinkcolor" val="tx"/>
                    </a:ext>
                  </a:extLst>
                </a:hlinkClick>
              </a:rPr>
              <a:t>299r1</a:t>
            </a:r>
            <a:r>
              <a:rPr lang="en-US" sz="1200" kern="1200" dirty="0">
                <a:solidFill>
                  <a:srgbClr val="00B050"/>
                </a:solidFill>
              </a:rPr>
              <a:t> CR for OM 								Po-Kai Huang		[SP 5C]</a:t>
            </a:r>
          </a:p>
          <a:p>
            <a:pPr lvl="1">
              <a:buFont typeface="Arial" panose="020B0604020202020204" pitchFamily="34" charset="0"/>
              <a:buChar char="•"/>
            </a:pPr>
            <a:r>
              <a:rPr lang="en-US" sz="1200" kern="1200" dirty="0">
                <a:solidFill>
                  <a:srgbClr val="00B050"/>
                </a:solidFill>
                <a:hlinkClick r:id="rId3">
                  <a:extLst>
                    <a:ext uri="{A12FA001-AC4F-418D-AE19-62706E023703}">
                      <ahyp:hlinkClr xmlns:ahyp="http://schemas.microsoft.com/office/drawing/2018/hyperlinkcolor" val="tx"/>
                    </a:ext>
                  </a:extLst>
                </a:hlinkClick>
              </a:rPr>
              <a:t>289r3</a:t>
            </a:r>
            <a:r>
              <a:rPr lang="en-US" sz="1200" kern="1200" dirty="0">
                <a:solidFill>
                  <a:srgbClr val="00B050"/>
                </a:solidFill>
              </a:rPr>
              <a:t> CR for editorial CIDs 							Po-Kai Huang		[SP 3C]</a:t>
            </a:r>
          </a:p>
          <a:p>
            <a:pPr lvl="1">
              <a:buFont typeface="Arial" panose="020B0604020202020204" pitchFamily="34" charset="0"/>
              <a:buChar char="•"/>
            </a:pPr>
            <a:r>
              <a:rPr lang="en-US" sz="1200" kern="1200" dirty="0">
                <a:solidFill>
                  <a:srgbClr val="00B050"/>
                </a:solidFill>
                <a:hlinkClick r:id="rId4">
                  <a:extLst>
                    <a:ext uri="{A12FA001-AC4F-418D-AE19-62706E023703}">
                      <ahyp:hlinkClr xmlns:ahyp="http://schemas.microsoft.com/office/drawing/2018/hyperlinkcolor" val="tx"/>
                    </a:ext>
                  </a:extLst>
                </a:hlinkClick>
              </a:rPr>
              <a:t>337r3</a:t>
            </a:r>
            <a:r>
              <a:rPr lang="en-US" sz="1200" kern="1200" dirty="0">
                <a:solidFill>
                  <a:srgbClr val="00B050"/>
                </a:solidFill>
              </a:rPr>
              <a:t> LB271 CR CL9 EMLSR							Minyoung Park	[SP 3C]</a:t>
            </a:r>
            <a:endParaRPr lang="en-US" sz="1200" kern="12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kern="1200" dirty="0">
                <a:solidFill>
                  <a:schemeClr val="bg1">
                    <a:lumMod val="65000"/>
                  </a:schemeClr>
                </a:solidFill>
                <a:hlinkClick r:id="rId6">
                  <a:extLst>
                    <a:ext uri="{A12FA001-AC4F-418D-AE19-62706E023703}">
                      <ahyp:hlinkClr xmlns:ahyp="http://schemas.microsoft.com/office/drawing/2018/hyperlinkcolor" val="tx"/>
                    </a:ext>
                  </a:extLst>
                </a:hlinkClick>
              </a:rPr>
              <a:t>301r5</a:t>
            </a:r>
            <a:r>
              <a:rPr lang="en-US" sz="1200" kern="1200" dirty="0">
                <a:solidFill>
                  <a:schemeClr val="bg1">
                    <a:lumMod val="65000"/>
                  </a:schemeClr>
                </a:solidFill>
              </a:rPr>
              <a:t> LB271-CR for 35.3.8-part 1						Abhishek Patil	[SP 3C]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361r0</a:t>
            </a:r>
            <a:r>
              <a:rPr lang="en-US" sz="1200" i="0" u="none" strike="noStrike" kern="1200" dirty="0">
                <a:solidFill>
                  <a:srgbClr val="00B050"/>
                </a:solidFill>
                <a:effectLst/>
                <a:ea typeface="MS Gothic" panose="020B0609070205080204" pitchFamily="49" charset="-128"/>
              </a:rPr>
              <a:t> LB271 CR for Reconfiguration ML element - part 1 			Binita Gupta 		[</a:t>
            </a:r>
            <a:r>
              <a:rPr lang="en-US" sz="1200" i="0" u="none" strike="noStrike" kern="1200" dirty="0">
                <a:solidFill>
                  <a:srgbClr val="00B050"/>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362r0</a:t>
            </a:r>
            <a:r>
              <a:rPr lang="en-US" sz="1200" i="0" u="none" strike="noStrike" kern="1200" dirty="0">
                <a:solidFill>
                  <a:srgbClr val="00B050"/>
                </a:solidFill>
                <a:effectLst/>
                <a:ea typeface="MS Gothic" panose="020B0609070205080204" pitchFamily="49" charset="-128"/>
              </a:rPr>
              <a:t> CR for LB271 CIDs - Part1 						</a:t>
            </a:r>
            <a:r>
              <a:rPr lang="en-US" sz="1200" i="0" u="none" strike="noStrike" kern="1200" dirty="0">
                <a:solidFill>
                  <a:srgbClr val="00B050"/>
                </a:solidFill>
                <a:effectLst/>
                <a:ea typeface="Times New Roman" panose="02020603050405020304" pitchFamily="18" charset="0"/>
              </a:rPr>
              <a:t>Rubayet Shafin	[7C]</a:t>
            </a:r>
            <a:endParaRPr lang="en-US" sz="1200" i="0" u="none" strike="noStrike" dirty="0">
              <a:solidFill>
                <a:srgbClr val="00B050"/>
              </a:solidFill>
              <a:effectLst/>
            </a:endParaRP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364r0</a:t>
            </a:r>
            <a:r>
              <a:rPr lang="en-US" sz="1200" i="0" u="none" strike="noStrike" kern="1200" dirty="0">
                <a:solidFill>
                  <a:srgbClr val="00B050"/>
                </a:solidFill>
                <a:effectLst/>
                <a:ea typeface="MS Gothic" panose="020B0609070205080204" pitchFamily="49" charset="-128"/>
              </a:rPr>
              <a:t> LB271 CR for R-TWT - part 1 						Kumail Haider 	[</a:t>
            </a:r>
            <a:r>
              <a:rPr lang="en-US" sz="1200" i="0" u="none" strike="noStrike" kern="1200" dirty="0">
                <a:solidFill>
                  <a:srgbClr val="00B050"/>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376r0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err="1">
                <a:solidFill>
                  <a:srgbClr val="00B050"/>
                </a:solidFill>
                <a:effectLst/>
                <a:ea typeface="Times New Roman" panose="02020603050405020304" pitchFamily="18" charset="0"/>
              </a:rPr>
              <a:t>cr</a:t>
            </a:r>
            <a:r>
              <a:rPr lang="en-US" sz="1200" i="0" u="none" strike="noStrike" kern="1200" dirty="0">
                <a:solidFill>
                  <a:srgbClr val="00B050"/>
                </a:solidFill>
                <a:effectLst/>
                <a:ea typeface="Times New Roman" panose="02020603050405020304" pitchFamily="18" charset="0"/>
              </a:rPr>
              <a:t>-for-UL-MU-Operation (6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Jason Y. Guo</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368r0</a:t>
            </a:r>
            <a:r>
              <a:rPr lang="en-US" sz="1200" i="0" u="none" strike="noStrike" kern="1200" dirty="0">
                <a:solidFill>
                  <a:schemeClr val="bg1">
                    <a:lumMod val="65000"/>
                  </a:schemeClr>
                </a:solidFill>
                <a:effectLst/>
                <a:ea typeface="Times New Roman" panose="02020603050405020304" pitchFamily="18" charset="0"/>
              </a:rPr>
              <a:t> LB271: CR for 35.3.4.3 							Gaurang Naik</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4C]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384r1</a:t>
            </a:r>
            <a:r>
              <a:rPr lang="en-US" sz="1200" i="0" u="none" strike="noStrike" kern="1200" dirty="0">
                <a:solidFill>
                  <a:schemeClr val="bg1">
                    <a:lumMod val="65000"/>
                  </a:schemeClr>
                </a:solidFill>
                <a:effectLst/>
                <a:ea typeface="Times New Roman" panose="02020603050405020304" pitchFamily="18" charset="0"/>
              </a:rPr>
              <a:t> LB271 CR for TWT Info Frame 						Ming Gan 		[4C]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385r0</a:t>
            </a:r>
            <a:r>
              <a:rPr lang="en-US" sz="1200" i="0" u="none" strike="noStrike" kern="1200" dirty="0">
                <a:solidFill>
                  <a:schemeClr val="bg1">
                    <a:lumMod val="65000"/>
                  </a:schemeClr>
                </a:solidFill>
                <a:effectLst/>
                <a:ea typeface="Times New Roman" panose="02020603050405020304" pitchFamily="18" charset="0"/>
              </a:rPr>
              <a:t> LB271 CR for Subclause 3.2 and 10.8 					Ming Gan 		[8C]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4">
                  <a:extLst>
                    <a:ext uri="{A12FA001-AC4F-418D-AE19-62706E023703}">
                      <ahyp:hlinkClr xmlns:ahyp="http://schemas.microsoft.com/office/drawing/2018/hyperlinkcolor" val="tx"/>
                    </a:ext>
                  </a:extLst>
                </a:hlinkClick>
              </a:rPr>
              <a:t>386r0</a:t>
            </a:r>
            <a:r>
              <a:rPr lang="en-US" sz="1200" i="0" u="none" strike="noStrike" kern="1200" dirty="0">
                <a:solidFill>
                  <a:schemeClr val="bg1">
                    <a:lumMod val="65000"/>
                  </a:schemeClr>
                </a:solidFill>
                <a:effectLst/>
                <a:ea typeface="Times New Roman" panose="02020603050405020304" pitchFamily="18" charset="0"/>
              </a:rPr>
              <a:t> LB271 CR for CIDs with tag E 						Ming Gan 		[40C]</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US" sz="1400" i="0" u="none" strike="noStrike" kern="1200" dirty="0">
                <a:solidFill>
                  <a:schemeClr val="tx1"/>
                </a:solidFill>
                <a:effectLst/>
                <a:ea typeface="Times New Roman" panose="02020603050405020304" pitchFamily="18" charset="0"/>
                <a:hlinkClick r:id="rId2"/>
              </a:rPr>
              <a:t>374r4</a:t>
            </a:r>
            <a:r>
              <a:rPr lang="en-US" sz="1400" i="0" u="none" strike="noStrike" kern="1200" dirty="0">
                <a:solidFill>
                  <a:schemeClr val="tx1"/>
                </a:solidFill>
                <a:effectLst/>
                <a:ea typeface="Times New Roman" panose="02020603050405020304" pitchFamily="18" charset="0"/>
              </a:rPr>
              <a:t> LB271 CR for non-HT 320MHz BW indication	 	Yunbo Li		[SP 15C]</a:t>
            </a:r>
            <a:endParaRPr lang="en-US" sz="1400" i="0" u="none" strike="noStrike" kern="1200" dirty="0">
              <a:solidFill>
                <a:schemeClr val="tx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sz="1400" kern="1200" dirty="0">
                <a:hlinkClick r:id="rId4"/>
              </a:rPr>
              <a:t>301r5</a:t>
            </a:r>
            <a:r>
              <a:rPr lang="en-US" sz="1400" kern="1200" dirty="0"/>
              <a:t> LB271-CR for 35.3.8-part 1					Abhishek Patil	[SP 3C]</a:t>
            </a:r>
          </a:p>
          <a:p>
            <a:pPr marL="800100" lvl="1" indent="-342900">
              <a:buFont typeface="Arial" panose="020B0604020202020204" pitchFamily="34" charset="0"/>
              <a:buChar char="•"/>
            </a:pPr>
            <a:r>
              <a:rPr lang="en-US" sz="1400" kern="1200" dirty="0">
                <a:hlinkClick r:id="rId5"/>
              </a:rPr>
              <a:t>303r4</a:t>
            </a:r>
            <a:r>
              <a:rPr lang="en-US" sz="1400" kern="1200" dirty="0"/>
              <a:t> LB271-CR for 35.3.12-part 1					Abhishek Patil	[SP 1C]</a:t>
            </a:r>
          </a:p>
          <a:p>
            <a:pPr marL="800100" lvl="1" indent="-342900">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340r0</a:t>
            </a:r>
            <a:r>
              <a:rPr lang="en-US" sz="1400" i="0" u="none" strike="noStrike" kern="1200" dirty="0">
                <a:solidFill>
                  <a:srgbClr val="000000"/>
                </a:solidFill>
                <a:effectLst/>
                <a:ea typeface="Times New Roman" panose="02020603050405020304" pitchFamily="18" charset="0"/>
              </a:rPr>
              <a:t> LB271 CR Clause 35 EMLSR					Minyoung Park 	[55C]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7"/>
              </a:rPr>
              <a:t>368r0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35.3.4.3 						Gaurang Naik</a:t>
            </a:r>
            <a:r>
              <a:rPr lang="en-US" sz="1400" dirty="0"/>
              <a:t>	[</a:t>
            </a:r>
            <a:r>
              <a:rPr lang="en-US" sz="1400" i="0" u="none" strike="noStrike" kern="1200" dirty="0">
                <a:solidFill>
                  <a:srgbClr val="000000"/>
                </a:solidFill>
                <a:effectLst/>
                <a:ea typeface="Times New Roman" panose="02020603050405020304" pitchFamily="18" charset="0"/>
              </a:rPr>
              <a:t>4C]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8"/>
              </a:rPr>
              <a:t>384r1</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TWT Info Frame 					Ming Gan 		[4C]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9"/>
              </a:rPr>
              <a:t>385r0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Subclause 3.2 and 10.8 				Ming Gan 		[8C]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10"/>
              </a:rPr>
              <a:t>386r0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CIDs with tag E 					Ming Gan 		[40C]</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11"/>
              </a:rPr>
              <a:t>394r0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 LB271 CRs for R-TWT 35.8.2 and 35.8.2.1 			Chunyu Hu		[19C]</a:t>
            </a:r>
            <a:endParaRPr lang="en-US" sz="1400" b="0" i="0" u="none" strike="noStrike" dirty="0">
              <a:effectLst/>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2"/>
              </a:rPr>
              <a:t>404r0</a:t>
            </a:r>
            <a:r>
              <a:rPr lang="en-US" sz="1400" i="0" u="none" strike="noStrike" kern="1200" dirty="0">
                <a:solidFill>
                  <a:srgbClr val="000000"/>
                </a:solidFill>
                <a:effectLst/>
                <a:ea typeface="MS Gothic" panose="020B0609070205080204" pitchFamily="49" charset="-128"/>
              </a:rPr>
              <a:t> LB271 CR for CIDs in 35.3.4.2 				Laurent Cariou 	[</a:t>
            </a:r>
            <a:r>
              <a:rPr lang="en-US" sz="1400" i="0" u="none" strike="noStrike" kern="1200" dirty="0">
                <a:solidFill>
                  <a:srgbClr val="000000"/>
                </a:solidFill>
                <a:effectLst/>
                <a:ea typeface="Times New Roman" panose="02020603050405020304" pitchFamily="18" charset="0"/>
              </a:rPr>
              <a:t>17C]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3"/>
              </a:rPr>
              <a:t>403r0</a:t>
            </a:r>
            <a:r>
              <a:rPr lang="en-US" sz="1400" i="0" u="none" strike="noStrike" kern="1200" dirty="0">
                <a:solidFill>
                  <a:srgbClr val="000000"/>
                </a:solidFill>
                <a:effectLst/>
                <a:ea typeface="MS Gothic" panose="020B0609070205080204" pitchFamily="49" charset="-128"/>
              </a:rPr>
              <a:t> LB271 CR for CIDs in 35.3.4.1 				Laurent Cariou 	[</a:t>
            </a:r>
            <a:r>
              <a:rPr lang="en-US" sz="1400" i="0" u="none" strike="noStrike" kern="1200" dirty="0">
                <a:solidFill>
                  <a:srgbClr val="000000"/>
                </a:solidFill>
                <a:effectLst/>
                <a:ea typeface="Times New Roman" panose="02020603050405020304" pitchFamily="18" charset="0"/>
              </a:rPr>
              <a:t>11C]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353r0</a:t>
            </a:r>
            <a:r>
              <a:rPr lang="en-US" sz="1400" i="0" u="none" strike="noStrike" kern="1200" dirty="0">
                <a:solidFill>
                  <a:srgbClr val="000000"/>
                </a:solidFill>
                <a:effectLst/>
                <a:ea typeface="Times New Roman" panose="02020603050405020304" pitchFamily="18" charset="0"/>
              </a:rPr>
              <a:t> LB271 CR for P2P and </a:t>
            </a:r>
            <a:r>
              <a:rPr lang="en-US" sz="1400" i="0" u="none" strike="noStrike" kern="1200" dirty="0" err="1">
                <a:solidFill>
                  <a:srgbClr val="000000"/>
                </a:solidFill>
                <a:effectLst/>
                <a:ea typeface="Times New Roman" panose="02020603050405020304" pitchFamily="18" charset="0"/>
              </a:rPr>
              <a:t>rTWT</a:t>
            </a:r>
            <a:r>
              <a:rPr lang="en-US" sz="1400" i="0" u="none" strike="noStrike" kern="1200" dirty="0">
                <a:solidFill>
                  <a:srgbClr val="000000"/>
                </a:solidFill>
                <a:effectLst/>
                <a:ea typeface="Times New Roman" panose="02020603050405020304" pitchFamily="18" charset="0"/>
              </a:rPr>
              <a:t> 				Pascal </a:t>
            </a:r>
            <a:r>
              <a:rPr lang="en-US" sz="1400" i="0" u="none" strike="noStrike" kern="1200" dirty="0" err="1">
                <a:solidFill>
                  <a:srgbClr val="000000"/>
                </a:solidFill>
                <a:effectLst/>
                <a:ea typeface="Times New Roman" panose="02020603050405020304" pitchFamily="18" charset="0"/>
              </a:rPr>
              <a:t>Viger</a:t>
            </a:r>
            <a:r>
              <a:rPr lang="en-US" sz="1400" i="0" u="none" strike="noStrike" kern="1200" dirty="0">
                <a:solidFill>
                  <a:srgbClr val="000000"/>
                </a:solidFill>
                <a:effectLst/>
                <a:ea typeface="Times New Roman" panose="02020603050405020304" pitchFamily="18" charset="0"/>
              </a:rPr>
              <a:t> 	[5C]</a:t>
            </a:r>
            <a:endParaRPr lang="en-GB" sz="1200" dirty="0"/>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a:t>
            </a:r>
          </a:p>
          <a:p>
            <a:pPr lvl="1">
              <a:buFont typeface="Arial" panose="020B0604020202020204" pitchFamily="34" charset="0"/>
              <a:buChar char="•"/>
            </a:pPr>
            <a:r>
              <a:rPr lang="en-US" dirty="0">
                <a:solidFill>
                  <a:srgbClr val="FF0000"/>
                </a:solidFill>
              </a:rPr>
              <a:t>10-12 (Wed-Fri) May 2023 or 19-21 (Wed-Fri) April 2023</a:t>
            </a:r>
          </a:p>
          <a:p>
            <a:pPr>
              <a:buFont typeface="Arial" panose="020B0604020202020204" pitchFamily="34" charset="0"/>
              <a:buChar char="•"/>
            </a:pPr>
            <a:r>
              <a:rPr lang="en-US" dirty="0"/>
              <a:t>Plan to hold a (mixed mode) MAC Ad-hoc in </a:t>
            </a:r>
            <a:r>
              <a:rPr lang="en-US" dirty="0">
                <a:solidFill>
                  <a:srgbClr val="FF0000"/>
                </a:solidFill>
              </a:rPr>
              <a:t>TBD</a:t>
            </a:r>
            <a:r>
              <a:rPr lang="en-US" dirty="0"/>
              <a:t>, Europe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145206</TotalTime>
  <Words>6463</Words>
  <Application>Microsoft Office PowerPoint</Application>
  <PresentationFormat>On-screen Show (4:3)</PresentationFormat>
  <Paragraphs>1152</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2023-03-16T16:11:57Z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