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364" r:id="rId22"/>
    <p:sldId id="394" r:id="rId23"/>
    <p:sldId id="346" r:id="rId24"/>
    <p:sldId id="365" r:id="rId25"/>
    <p:sldId id="371" r:id="rId26"/>
    <p:sldId id="395" r:id="rId27"/>
    <p:sldId id="396" r:id="rId28"/>
    <p:sldId id="397" r:id="rId29"/>
    <p:sldId id="398" r:id="rId30"/>
    <p:sldId id="399" r:id="rId31"/>
    <p:sldId id="400" r:id="rId32"/>
    <p:sldId id="356" r:id="rId33"/>
    <p:sldId id="368" r:id="rId34"/>
    <p:sldId id="362" r:id="rId35"/>
    <p:sldId id="387" r:id="rId36"/>
    <p:sldId id="375" r:id="rId37"/>
    <p:sldId id="392" r:id="rId38"/>
    <p:sldId id="323" r:id="rId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D796F5-1B1A-4EFC-965A-F7D95960A21E}" v="13" dt="2023-02-06T15:26:38.4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9874" autoAdjust="0"/>
    <p:restoredTop sz="94660"/>
  </p:normalViewPr>
  <p:slideViewPr>
    <p:cSldViewPr>
      <p:cViewPr varScale="1">
        <p:scale>
          <a:sx n="115" d="100"/>
          <a:sy n="115" d="100"/>
        </p:scale>
        <p:origin x="1824"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ED796F5-1B1A-4EFC-965A-F7D95960A21E}"/>
    <pc:docChg chg="undo custSel addSld delSld modSld modMainMaster">
      <pc:chgData name="Alfred Asterjadhi" userId="39de57b9-85c0-4fd1-aaac-8ca2b6560ad0" providerId="ADAL" clId="{0ED796F5-1B1A-4EFC-965A-F7D95960A21E}" dt="2023-02-06T15:33:05.636" v="389" actId="20577"/>
      <pc:docMkLst>
        <pc:docMk/>
      </pc:docMkLst>
      <pc:sldChg chg="modSp mod">
        <pc:chgData name="Alfred Asterjadhi" userId="39de57b9-85c0-4fd1-aaac-8ca2b6560ad0" providerId="ADAL" clId="{0ED796F5-1B1A-4EFC-965A-F7D95960A21E}" dt="2023-02-06T15:07:22.410" v="63" actId="20577"/>
        <pc:sldMkLst>
          <pc:docMk/>
          <pc:sldMk cId="0" sldId="256"/>
        </pc:sldMkLst>
        <pc:spChg chg="mod">
          <ac:chgData name="Alfred Asterjadhi" userId="39de57b9-85c0-4fd1-aaac-8ca2b6560ad0" providerId="ADAL" clId="{0ED796F5-1B1A-4EFC-965A-F7D95960A21E}" dt="2023-02-06T15:04:48.296" v="4" actId="20577"/>
          <ac:spMkLst>
            <pc:docMk/>
            <pc:sldMk cId="0" sldId="256"/>
            <ac:spMk id="6" creationId="{00000000-0000-0000-0000-000000000000}"/>
          </ac:spMkLst>
        </pc:spChg>
        <pc:spChg chg="mod">
          <ac:chgData name="Alfred Asterjadhi" userId="39de57b9-85c0-4fd1-aaac-8ca2b6560ad0" providerId="ADAL" clId="{0ED796F5-1B1A-4EFC-965A-F7D95960A21E}" dt="2023-02-06T15:07:22.410" v="63" actId="20577"/>
          <ac:spMkLst>
            <pc:docMk/>
            <pc:sldMk cId="0" sldId="256"/>
            <ac:spMk id="3074" creationId="{00000000-0000-0000-0000-000000000000}"/>
          </ac:spMkLst>
        </pc:spChg>
      </pc:sldChg>
      <pc:sldChg chg="modSp mod">
        <pc:chgData name="Alfred Asterjadhi" userId="39de57b9-85c0-4fd1-aaac-8ca2b6560ad0" providerId="ADAL" clId="{0ED796F5-1B1A-4EFC-965A-F7D95960A21E}" dt="2023-02-06T15:08:58.532" v="100" actId="20577"/>
        <pc:sldMkLst>
          <pc:docMk/>
          <pc:sldMk cId="0" sldId="257"/>
        </pc:sldMkLst>
        <pc:spChg chg="mod">
          <ac:chgData name="Alfred Asterjadhi" userId="39de57b9-85c0-4fd1-aaac-8ca2b6560ad0" providerId="ADAL" clId="{0ED796F5-1B1A-4EFC-965A-F7D95960A21E}" dt="2023-02-06T15:05:17.824" v="20"/>
          <ac:spMkLst>
            <pc:docMk/>
            <pc:sldMk cId="0" sldId="257"/>
            <ac:spMk id="7" creationId="{4565958B-DD30-4EE7-AF20-DC550898176B}"/>
          </ac:spMkLst>
        </pc:spChg>
        <pc:spChg chg="mod">
          <ac:chgData name="Alfred Asterjadhi" userId="39de57b9-85c0-4fd1-aaac-8ca2b6560ad0" providerId="ADAL" clId="{0ED796F5-1B1A-4EFC-965A-F7D95960A21E}" dt="2023-02-06T15:08:58.532" v="100" actId="20577"/>
          <ac:spMkLst>
            <pc:docMk/>
            <pc:sldMk cId="0" sldId="257"/>
            <ac:spMk id="4098" creationId="{00000000-0000-0000-0000-000000000000}"/>
          </ac:spMkLst>
        </pc:spChg>
      </pc:sldChg>
      <pc:sldChg chg="modSp mod">
        <pc:chgData name="Alfred Asterjadhi" userId="39de57b9-85c0-4fd1-aaac-8ca2b6560ad0" providerId="ADAL" clId="{0ED796F5-1B1A-4EFC-965A-F7D95960A21E}" dt="2023-02-06T15:05:21.175" v="22"/>
        <pc:sldMkLst>
          <pc:docMk/>
          <pc:sldMk cId="3254182675" sldId="258"/>
        </pc:sldMkLst>
        <pc:spChg chg="mod">
          <ac:chgData name="Alfred Asterjadhi" userId="39de57b9-85c0-4fd1-aaac-8ca2b6560ad0" providerId="ADAL" clId="{0ED796F5-1B1A-4EFC-965A-F7D95960A21E}" dt="2023-02-06T15:05:21.175" v="22"/>
          <ac:spMkLst>
            <pc:docMk/>
            <pc:sldMk cId="3254182675" sldId="258"/>
            <ac:spMk id="7" creationId="{4F62ADF5-BC8B-4EF4-B4E8-C355611EECFF}"/>
          </ac:spMkLst>
        </pc:spChg>
      </pc:sldChg>
      <pc:sldChg chg="modSp mod">
        <pc:chgData name="Alfred Asterjadhi" userId="39de57b9-85c0-4fd1-aaac-8ca2b6560ad0" providerId="ADAL" clId="{0ED796F5-1B1A-4EFC-965A-F7D95960A21E}" dt="2023-02-06T15:05:23.834" v="24"/>
        <pc:sldMkLst>
          <pc:docMk/>
          <pc:sldMk cId="3136880362" sldId="260"/>
        </pc:sldMkLst>
        <pc:spChg chg="mod">
          <ac:chgData name="Alfred Asterjadhi" userId="39de57b9-85c0-4fd1-aaac-8ca2b6560ad0" providerId="ADAL" clId="{0ED796F5-1B1A-4EFC-965A-F7D95960A21E}" dt="2023-02-06T15:05:23.834" v="24"/>
          <ac:spMkLst>
            <pc:docMk/>
            <pc:sldMk cId="3136880362" sldId="260"/>
            <ac:spMk id="7" creationId="{733EE7F5-4D25-4915-8021-FD9EE23E2C32}"/>
          </ac:spMkLst>
        </pc:spChg>
      </pc:sldChg>
      <pc:sldChg chg="modSp mod">
        <pc:chgData name="Alfred Asterjadhi" userId="39de57b9-85c0-4fd1-aaac-8ca2b6560ad0" providerId="ADAL" clId="{0ED796F5-1B1A-4EFC-965A-F7D95960A21E}" dt="2023-02-06T15:05:26.582" v="26"/>
        <pc:sldMkLst>
          <pc:docMk/>
          <pc:sldMk cId="1676196551" sldId="261"/>
        </pc:sldMkLst>
        <pc:spChg chg="mod">
          <ac:chgData name="Alfred Asterjadhi" userId="39de57b9-85c0-4fd1-aaac-8ca2b6560ad0" providerId="ADAL" clId="{0ED796F5-1B1A-4EFC-965A-F7D95960A21E}" dt="2023-02-06T15:05:26.582" v="26"/>
          <ac:spMkLst>
            <pc:docMk/>
            <pc:sldMk cId="1676196551" sldId="261"/>
            <ac:spMk id="7" creationId="{0A0F1EBF-63A8-4C75-8DB7-0D8CD44D0896}"/>
          </ac:spMkLst>
        </pc:spChg>
      </pc:sldChg>
      <pc:sldChg chg="modSp mod">
        <pc:chgData name="Alfred Asterjadhi" userId="39de57b9-85c0-4fd1-aaac-8ca2b6560ad0" providerId="ADAL" clId="{0ED796F5-1B1A-4EFC-965A-F7D95960A21E}" dt="2023-02-06T15:05:27.907" v="27"/>
        <pc:sldMkLst>
          <pc:docMk/>
          <pc:sldMk cId="2927177891" sldId="263"/>
        </pc:sldMkLst>
        <pc:spChg chg="mod">
          <ac:chgData name="Alfred Asterjadhi" userId="39de57b9-85c0-4fd1-aaac-8ca2b6560ad0" providerId="ADAL" clId="{0ED796F5-1B1A-4EFC-965A-F7D95960A21E}" dt="2023-02-06T15:05:27.907" v="27"/>
          <ac:spMkLst>
            <pc:docMk/>
            <pc:sldMk cId="2927177891" sldId="263"/>
            <ac:spMk id="9" creationId="{4BB4CFD1-21C6-467E-AB6E-3577A473F86D}"/>
          </ac:spMkLst>
        </pc:spChg>
      </pc:sldChg>
      <pc:sldChg chg="modSp mod">
        <pc:chgData name="Alfred Asterjadhi" userId="39de57b9-85c0-4fd1-aaac-8ca2b6560ad0" providerId="ADAL" clId="{0ED796F5-1B1A-4EFC-965A-F7D95960A21E}" dt="2023-02-06T15:05:29.190" v="28"/>
        <pc:sldMkLst>
          <pc:docMk/>
          <pc:sldMk cId="4277600907" sldId="264"/>
        </pc:sldMkLst>
        <pc:spChg chg="mod">
          <ac:chgData name="Alfred Asterjadhi" userId="39de57b9-85c0-4fd1-aaac-8ca2b6560ad0" providerId="ADAL" clId="{0ED796F5-1B1A-4EFC-965A-F7D95960A21E}" dt="2023-02-06T15:05:29.190" v="28"/>
          <ac:spMkLst>
            <pc:docMk/>
            <pc:sldMk cId="4277600907" sldId="264"/>
            <ac:spMk id="8" creationId="{B2C4C695-AFB3-4956-B721-DB0805BA0685}"/>
          </ac:spMkLst>
        </pc:spChg>
      </pc:sldChg>
      <pc:sldChg chg="modSp mod">
        <pc:chgData name="Alfred Asterjadhi" userId="39de57b9-85c0-4fd1-aaac-8ca2b6560ad0" providerId="ADAL" clId="{0ED796F5-1B1A-4EFC-965A-F7D95960A21E}" dt="2023-02-06T15:05:30.730" v="29"/>
        <pc:sldMkLst>
          <pc:docMk/>
          <pc:sldMk cId="2436815634" sldId="265"/>
        </pc:sldMkLst>
        <pc:spChg chg="mod">
          <ac:chgData name="Alfred Asterjadhi" userId="39de57b9-85c0-4fd1-aaac-8ca2b6560ad0" providerId="ADAL" clId="{0ED796F5-1B1A-4EFC-965A-F7D95960A21E}" dt="2023-02-06T15:05:30.730" v="29"/>
          <ac:spMkLst>
            <pc:docMk/>
            <pc:sldMk cId="2436815634" sldId="265"/>
            <ac:spMk id="9" creationId="{535943CE-0A57-43F4-9844-46B4091CBC16}"/>
          </ac:spMkLst>
        </pc:spChg>
      </pc:sldChg>
      <pc:sldChg chg="modSp mod">
        <pc:chgData name="Alfred Asterjadhi" userId="39de57b9-85c0-4fd1-aaac-8ca2b6560ad0" providerId="ADAL" clId="{0ED796F5-1B1A-4EFC-965A-F7D95960A21E}" dt="2023-02-06T15:05:32.003" v="30"/>
        <pc:sldMkLst>
          <pc:docMk/>
          <pc:sldMk cId="2400177835" sldId="266"/>
        </pc:sldMkLst>
        <pc:spChg chg="mod">
          <ac:chgData name="Alfred Asterjadhi" userId="39de57b9-85c0-4fd1-aaac-8ca2b6560ad0" providerId="ADAL" clId="{0ED796F5-1B1A-4EFC-965A-F7D95960A21E}" dt="2023-02-06T15:05:32.003" v="30"/>
          <ac:spMkLst>
            <pc:docMk/>
            <pc:sldMk cId="2400177835" sldId="266"/>
            <ac:spMk id="8" creationId="{C5505616-1CE2-43B4-878B-31634EEB6CA7}"/>
          </ac:spMkLst>
        </pc:spChg>
      </pc:sldChg>
      <pc:sldChg chg="modSp mod">
        <pc:chgData name="Alfred Asterjadhi" userId="39de57b9-85c0-4fd1-aaac-8ca2b6560ad0" providerId="ADAL" clId="{0ED796F5-1B1A-4EFC-965A-F7D95960A21E}" dt="2023-02-06T15:12:14.482" v="124" actId="20577"/>
        <pc:sldMkLst>
          <pc:docMk/>
          <pc:sldMk cId="132832093" sldId="267"/>
        </pc:sldMkLst>
        <pc:spChg chg="mod">
          <ac:chgData name="Alfred Asterjadhi" userId="39de57b9-85c0-4fd1-aaac-8ca2b6560ad0" providerId="ADAL" clId="{0ED796F5-1B1A-4EFC-965A-F7D95960A21E}" dt="2023-02-06T15:12:14.482" v="124" actId="20577"/>
          <ac:spMkLst>
            <pc:docMk/>
            <pc:sldMk cId="132832093" sldId="267"/>
            <ac:spMk id="3" creationId="{00000000-0000-0000-0000-000000000000}"/>
          </ac:spMkLst>
        </pc:spChg>
        <pc:spChg chg="mod">
          <ac:chgData name="Alfred Asterjadhi" userId="39de57b9-85c0-4fd1-aaac-8ca2b6560ad0" providerId="ADAL" clId="{0ED796F5-1B1A-4EFC-965A-F7D95960A21E}" dt="2023-02-06T15:05:38.361" v="35"/>
          <ac:spMkLst>
            <pc:docMk/>
            <pc:sldMk cId="132832093" sldId="267"/>
            <ac:spMk id="7" creationId="{C00CAC69-BF6D-4936-9CE0-D96F88ACD748}"/>
          </ac:spMkLst>
        </pc:spChg>
      </pc:sldChg>
      <pc:sldChg chg="modSp mod">
        <pc:chgData name="Alfred Asterjadhi" userId="39de57b9-85c0-4fd1-aaac-8ca2b6560ad0" providerId="ADAL" clId="{0ED796F5-1B1A-4EFC-965A-F7D95960A21E}" dt="2023-02-06T15:18:18.632" v="178" actId="20577"/>
        <pc:sldMkLst>
          <pc:docMk/>
          <pc:sldMk cId="3976818858" sldId="269"/>
        </pc:sldMkLst>
        <pc:spChg chg="mod">
          <ac:chgData name="Alfred Asterjadhi" userId="39de57b9-85c0-4fd1-aaac-8ca2b6560ad0" providerId="ADAL" clId="{0ED796F5-1B1A-4EFC-965A-F7D95960A21E}" dt="2023-02-06T15:05:41.196" v="37"/>
          <ac:spMkLst>
            <pc:docMk/>
            <pc:sldMk cId="3976818858" sldId="269"/>
            <ac:spMk id="6" creationId="{00000000-0000-0000-0000-000000000000}"/>
          </ac:spMkLst>
        </pc:spChg>
        <pc:graphicFrameChg chg="mod modGraphic">
          <ac:chgData name="Alfred Asterjadhi" userId="39de57b9-85c0-4fd1-aaac-8ca2b6560ad0" providerId="ADAL" clId="{0ED796F5-1B1A-4EFC-965A-F7D95960A21E}" dt="2023-02-06T15:18:18.632" v="178"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ED796F5-1B1A-4EFC-965A-F7D95960A21E}" dt="2023-02-06T15:05:33.202" v="31"/>
        <pc:sldMkLst>
          <pc:docMk/>
          <pc:sldMk cId="3387863760" sldId="270"/>
        </pc:sldMkLst>
        <pc:spChg chg="mod">
          <ac:chgData name="Alfred Asterjadhi" userId="39de57b9-85c0-4fd1-aaac-8ca2b6560ad0" providerId="ADAL" clId="{0ED796F5-1B1A-4EFC-965A-F7D95960A21E}" dt="2023-02-06T15:05:33.202" v="31"/>
          <ac:spMkLst>
            <pc:docMk/>
            <pc:sldMk cId="3387863760" sldId="270"/>
            <ac:spMk id="8" creationId="{B1C9D975-9B89-429E-A2AD-175C2CE0D83A}"/>
          </ac:spMkLst>
        </pc:spChg>
      </pc:sldChg>
      <pc:sldChg chg="modSp mod">
        <pc:chgData name="Alfred Asterjadhi" userId="39de57b9-85c0-4fd1-aaac-8ca2b6560ad0" providerId="ADAL" clId="{0ED796F5-1B1A-4EFC-965A-F7D95960A21E}" dt="2023-02-06T15:16:39.849" v="169" actId="20577"/>
        <pc:sldMkLst>
          <pc:docMk/>
          <pc:sldMk cId="2243228416" sldId="299"/>
        </pc:sldMkLst>
        <pc:spChg chg="mod">
          <ac:chgData name="Alfred Asterjadhi" userId="39de57b9-85c0-4fd1-aaac-8ca2b6560ad0" providerId="ADAL" clId="{0ED796F5-1B1A-4EFC-965A-F7D95960A21E}" dt="2023-02-06T15:15:38.793" v="157"/>
          <ac:spMkLst>
            <pc:docMk/>
            <pc:sldMk cId="2243228416" sldId="299"/>
            <ac:spMk id="3" creationId="{3857177C-4F12-41D1-AB93-6925069E5DB9}"/>
          </ac:spMkLst>
        </pc:spChg>
        <pc:spChg chg="mod">
          <ac:chgData name="Alfred Asterjadhi" userId="39de57b9-85c0-4fd1-aaac-8ca2b6560ad0" providerId="ADAL" clId="{0ED796F5-1B1A-4EFC-965A-F7D95960A21E}" dt="2023-02-06T15:05:39.887" v="36"/>
          <ac:spMkLst>
            <pc:docMk/>
            <pc:sldMk cId="2243228416" sldId="299"/>
            <ac:spMk id="8" creationId="{ADA0A8BA-AA59-4AB6-9BD0-89E3B2E275F5}"/>
          </ac:spMkLst>
        </pc:spChg>
        <pc:spChg chg="mod">
          <ac:chgData name="Alfred Asterjadhi" userId="39de57b9-85c0-4fd1-aaac-8ca2b6560ad0" providerId="ADAL" clId="{0ED796F5-1B1A-4EFC-965A-F7D95960A21E}" dt="2023-02-06T15:16:39.849" v="169" actId="20577"/>
          <ac:spMkLst>
            <pc:docMk/>
            <pc:sldMk cId="2243228416" sldId="299"/>
            <ac:spMk id="17" creationId="{442A1050-6527-4B2E-A943-E125D6B48B52}"/>
          </ac:spMkLst>
        </pc:spChg>
      </pc:sldChg>
      <pc:sldChg chg="modSp mod">
        <pc:chgData name="Alfred Asterjadhi" userId="39de57b9-85c0-4fd1-aaac-8ca2b6560ad0" providerId="ADAL" clId="{0ED796F5-1B1A-4EFC-965A-F7D95960A21E}" dt="2023-02-06T15:30:34.624" v="386"/>
        <pc:sldMkLst>
          <pc:docMk/>
          <pc:sldMk cId="1677969607" sldId="323"/>
        </pc:sldMkLst>
        <pc:spChg chg="mod">
          <ac:chgData name="Alfred Asterjadhi" userId="39de57b9-85c0-4fd1-aaac-8ca2b6560ad0" providerId="ADAL" clId="{0ED796F5-1B1A-4EFC-965A-F7D95960A21E}" dt="2023-02-06T15:30:34.624" v="386"/>
          <ac:spMkLst>
            <pc:docMk/>
            <pc:sldMk cId="1677969607" sldId="323"/>
            <ac:spMk id="7" creationId="{247ADCDE-7164-400D-8B27-4BAED4FE7810}"/>
          </ac:spMkLst>
        </pc:spChg>
      </pc:sldChg>
      <pc:sldChg chg="modSp mod">
        <pc:chgData name="Alfred Asterjadhi" userId="39de57b9-85c0-4fd1-aaac-8ca2b6560ad0" providerId="ADAL" clId="{0ED796F5-1B1A-4EFC-965A-F7D95960A21E}" dt="2023-02-06T15:09:38.043" v="113" actId="20577"/>
        <pc:sldMkLst>
          <pc:docMk/>
          <pc:sldMk cId="1908471061" sldId="328"/>
        </pc:sldMkLst>
        <pc:spChg chg="mod">
          <ac:chgData name="Alfred Asterjadhi" userId="39de57b9-85c0-4fd1-aaac-8ca2b6560ad0" providerId="ADAL" clId="{0ED796F5-1B1A-4EFC-965A-F7D95960A21E}" dt="2023-02-06T15:09:38.043" v="113" actId="20577"/>
          <ac:spMkLst>
            <pc:docMk/>
            <pc:sldMk cId="1908471061" sldId="328"/>
            <ac:spMk id="3" creationId="{3EF9BE80-D462-4B64-8448-3B553445EDCF}"/>
          </ac:spMkLst>
        </pc:spChg>
        <pc:spChg chg="mod">
          <ac:chgData name="Alfred Asterjadhi" userId="39de57b9-85c0-4fd1-aaac-8ca2b6560ad0" providerId="ADAL" clId="{0ED796F5-1B1A-4EFC-965A-F7D95960A21E}" dt="2023-02-06T15:05:25.266" v="25"/>
          <ac:spMkLst>
            <pc:docMk/>
            <pc:sldMk cId="1908471061" sldId="328"/>
            <ac:spMk id="6" creationId="{FCA6EDD1-4720-45B9-8B18-08C7AF47C492}"/>
          </ac:spMkLst>
        </pc:spChg>
      </pc:sldChg>
      <pc:sldChg chg="modSp mod">
        <pc:chgData name="Alfred Asterjadhi" userId="39de57b9-85c0-4fd1-aaac-8ca2b6560ad0" providerId="ADAL" clId="{0ED796F5-1B1A-4EFC-965A-F7D95960A21E}" dt="2023-02-06T15:05:34.497" v="32"/>
        <pc:sldMkLst>
          <pc:docMk/>
          <pc:sldMk cId="15571502" sldId="330"/>
        </pc:sldMkLst>
        <pc:spChg chg="mod">
          <ac:chgData name="Alfred Asterjadhi" userId="39de57b9-85c0-4fd1-aaac-8ca2b6560ad0" providerId="ADAL" clId="{0ED796F5-1B1A-4EFC-965A-F7D95960A21E}" dt="2023-02-06T15:05:34.497" v="32"/>
          <ac:spMkLst>
            <pc:docMk/>
            <pc:sldMk cId="15571502" sldId="330"/>
            <ac:spMk id="6" creationId="{5C48BDE3-7807-417F-A4F1-5356D38590CA}"/>
          </ac:spMkLst>
        </pc:spChg>
      </pc:sldChg>
      <pc:sldChg chg="modSp mod">
        <pc:chgData name="Alfred Asterjadhi" userId="39de57b9-85c0-4fd1-aaac-8ca2b6560ad0" providerId="ADAL" clId="{0ED796F5-1B1A-4EFC-965A-F7D95960A21E}" dt="2023-02-06T15:05:35.740" v="33"/>
        <pc:sldMkLst>
          <pc:docMk/>
          <pc:sldMk cId="3200711991" sldId="331"/>
        </pc:sldMkLst>
        <pc:spChg chg="mod">
          <ac:chgData name="Alfred Asterjadhi" userId="39de57b9-85c0-4fd1-aaac-8ca2b6560ad0" providerId="ADAL" clId="{0ED796F5-1B1A-4EFC-965A-F7D95960A21E}" dt="2023-02-06T15:05:35.740" v="33"/>
          <ac:spMkLst>
            <pc:docMk/>
            <pc:sldMk cId="3200711991" sldId="331"/>
            <ac:spMk id="6" creationId="{C3BF5992-FFFD-4B64-900D-0590BA3C03CE}"/>
          </ac:spMkLst>
        </pc:spChg>
      </pc:sldChg>
      <pc:sldChg chg="modSp mod">
        <pc:chgData name="Alfred Asterjadhi" userId="39de57b9-85c0-4fd1-aaac-8ca2b6560ad0" providerId="ADAL" clId="{0ED796F5-1B1A-4EFC-965A-F7D95960A21E}" dt="2023-02-06T15:05:37.031" v="34"/>
        <pc:sldMkLst>
          <pc:docMk/>
          <pc:sldMk cId="2409609221" sldId="332"/>
        </pc:sldMkLst>
        <pc:spChg chg="mod">
          <ac:chgData name="Alfred Asterjadhi" userId="39de57b9-85c0-4fd1-aaac-8ca2b6560ad0" providerId="ADAL" clId="{0ED796F5-1B1A-4EFC-965A-F7D95960A21E}" dt="2023-02-06T15:05:37.031" v="34"/>
          <ac:spMkLst>
            <pc:docMk/>
            <pc:sldMk cId="2409609221" sldId="332"/>
            <ac:spMk id="6" creationId="{2B4D6F20-084B-4EE9-AD6D-290838010348}"/>
          </ac:spMkLst>
        </pc:spChg>
      </pc:sldChg>
      <pc:sldChg chg="modSp mod">
        <pc:chgData name="Alfred Asterjadhi" userId="39de57b9-85c0-4fd1-aaac-8ca2b6560ad0" providerId="ADAL" clId="{0ED796F5-1B1A-4EFC-965A-F7D95960A21E}" dt="2023-02-06T15:06:42.365" v="56"/>
        <pc:sldMkLst>
          <pc:docMk/>
          <pc:sldMk cId="3843208451" sldId="333"/>
        </pc:sldMkLst>
        <pc:spChg chg="mod">
          <ac:chgData name="Alfred Asterjadhi" userId="39de57b9-85c0-4fd1-aaac-8ca2b6560ad0" providerId="ADAL" clId="{0ED796F5-1B1A-4EFC-965A-F7D95960A21E}" dt="2023-02-06T15:06:42.365" v="56"/>
          <ac:spMkLst>
            <pc:docMk/>
            <pc:sldMk cId="3843208451" sldId="333"/>
            <ac:spMk id="3" creationId="{918D7AE7-F661-4AD4-9210-88B6E5699ED9}"/>
          </ac:spMkLst>
        </pc:spChg>
        <pc:spChg chg="mod">
          <ac:chgData name="Alfred Asterjadhi" userId="39de57b9-85c0-4fd1-aaac-8ca2b6560ad0" providerId="ADAL" clId="{0ED796F5-1B1A-4EFC-965A-F7D95960A21E}" dt="2023-02-06T15:05:19.674" v="21"/>
          <ac:spMkLst>
            <pc:docMk/>
            <pc:sldMk cId="3843208451" sldId="333"/>
            <ac:spMk id="6" creationId="{A8221584-6364-48AC-B1C3-833137C81726}"/>
          </ac:spMkLst>
        </pc:spChg>
      </pc:sldChg>
      <pc:sldChg chg="modSp del mod">
        <pc:chgData name="Alfred Asterjadhi" userId="39de57b9-85c0-4fd1-aaac-8ca2b6560ad0" providerId="ADAL" clId="{0ED796F5-1B1A-4EFC-965A-F7D95960A21E}" dt="2023-02-06T15:20:09.614" v="213" actId="47"/>
        <pc:sldMkLst>
          <pc:docMk/>
          <pc:sldMk cId="2327388640" sldId="335"/>
        </pc:sldMkLst>
        <pc:spChg chg="mod">
          <ac:chgData name="Alfred Asterjadhi" userId="39de57b9-85c0-4fd1-aaac-8ca2b6560ad0" providerId="ADAL" clId="{0ED796F5-1B1A-4EFC-965A-F7D95960A21E}" dt="2023-02-06T15:19:49.952" v="206" actId="13926"/>
          <ac:spMkLst>
            <pc:docMk/>
            <pc:sldMk cId="2327388640" sldId="335"/>
            <ac:spMk id="2" creationId="{4B5F0D0E-8BB7-48AB-9160-728B8B3399A2}"/>
          </ac:spMkLst>
        </pc:spChg>
        <pc:spChg chg="mod">
          <ac:chgData name="Alfred Asterjadhi" userId="39de57b9-85c0-4fd1-aaac-8ca2b6560ad0" providerId="ADAL" clId="{0ED796F5-1B1A-4EFC-965A-F7D95960A21E}" dt="2023-02-06T15:20:00.711" v="212" actId="115"/>
          <ac:spMkLst>
            <pc:docMk/>
            <pc:sldMk cId="2327388640" sldId="335"/>
            <ac:spMk id="3" creationId="{DFB0BA47-D7B6-4F95-932E-A7AA615BC440}"/>
          </ac:spMkLst>
        </pc:spChg>
        <pc:spChg chg="mod">
          <ac:chgData name="Alfred Asterjadhi" userId="39de57b9-85c0-4fd1-aaac-8ca2b6560ad0" providerId="ADAL" clId="{0ED796F5-1B1A-4EFC-965A-F7D95960A21E}" dt="2023-02-06T15:05:52.390" v="45"/>
          <ac:spMkLst>
            <pc:docMk/>
            <pc:sldMk cId="2327388640" sldId="335"/>
            <ac:spMk id="6" creationId="{974B2026-97FB-40D2-8F22-7E6D319B4EA2}"/>
          </ac:spMkLst>
        </pc:spChg>
      </pc:sldChg>
      <pc:sldChg chg="modSp mod">
        <pc:chgData name="Alfred Asterjadhi" userId="39de57b9-85c0-4fd1-aaac-8ca2b6560ad0" providerId="ADAL" clId="{0ED796F5-1B1A-4EFC-965A-F7D95960A21E}" dt="2023-02-06T15:05:22.524" v="23"/>
        <pc:sldMkLst>
          <pc:docMk/>
          <pc:sldMk cId="3977221359" sldId="340"/>
        </pc:sldMkLst>
        <pc:spChg chg="mod">
          <ac:chgData name="Alfred Asterjadhi" userId="39de57b9-85c0-4fd1-aaac-8ca2b6560ad0" providerId="ADAL" clId="{0ED796F5-1B1A-4EFC-965A-F7D95960A21E}" dt="2023-02-06T15:05:22.524" v="23"/>
          <ac:spMkLst>
            <pc:docMk/>
            <pc:sldMk cId="3977221359" sldId="340"/>
            <ac:spMk id="6" creationId="{BC264D22-EE96-4B0F-90AA-B4358FF19246}"/>
          </ac:spMkLst>
        </pc:spChg>
      </pc:sldChg>
      <pc:sldChg chg="modSp mod">
        <pc:chgData name="Alfred Asterjadhi" userId="39de57b9-85c0-4fd1-aaac-8ca2b6560ad0" providerId="ADAL" clId="{0ED796F5-1B1A-4EFC-965A-F7D95960A21E}" dt="2023-02-06T15:20:56.369" v="242" actId="20577"/>
        <pc:sldMkLst>
          <pc:docMk/>
          <pc:sldMk cId="1766754893" sldId="346"/>
        </pc:sldMkLst>
        <pc:spChg chg="mod">
          <ac:chgData name="Alfred Asterjadhi" userId="39de57b9-85c0-4fd1-aaac-8ca2b6560ad0" providerId="ADAL" clId="{0ED796F5-1B1A-4EFC-965A-F7D95960A21E}" dt="2023-02-06T15:20:13.500" v="214" actId="13926"/>
          <ac:spMkLst>
            <pc:docMk/>
            <pc:sldMk cId="1766754893" sldId="346"/>
            <ac:spMk id="2" creationId="{4B5F0D0E-8BB7-48AB-9160-728B8B3399A2}"/>
          </ac:spMkLst>
        </pc:spChg>
        <pc:spChg chg="mod">
          <ac:chgData name="Alfred Asterjadhi" userId="39de57b9-85c0-4fd1-aaac-8ca2b6560ad0" providerId="ADAL" clId="{0ED796F5-1B1A-4EFC-965A-F7D95960A21E}" dt="2023-02-06T15:20:56.369" v="242" actId="20577"/>
          <ac:spMkLst>
            <pc:docMk/>
            <pc:sldMk cId="1766754893" sldId="346"/>
            <ac:spMk id="3" creationId="{DFB0BA47-D7B6-4F95-932E-A7AA615BC440}"/>
          </ac:spMkLst>
        </pc:spChg>
        <pc:spChg chg="mod">
          <ac:chgData name="Alfred Asterjadhi" userId="39de57b9-85c0-4fd1-aaac-8ca2b6560ad0" providerId="ADAL" clId="{0ED796F5-1B1A-4EFC-965A-F7D95960A21E}" dt="2023-02-06T15:05:53.924" v="46"/>
          <ac:spMkLst>
            <pc:docMk/>
            <pc:sldMk cId="1766754893" sldId="346"/>
            <ac:spMk id="6" creationId="{974B2026-97FB-40D2-8F22-7E6D319B4EA2}"/>
          </ac:spMkLst>
        </pc:spChg>
      </pc:sldChg>
      <pc:sldChg chg="modSp del mod">
        <pc:chgData name="Alfred Asterjadhi" userId="39de57b9-85c0-4fd1-aaac-8ca2b6560ad0" providerId="ADAL" clId="{0ED796F5-1B1A-4EFC-965A-F7D95960A21E}" dt="2023-02-06T15:19:10.186" v="187" actId="47"/>
        <pc:sldMkLst>
          <pc:docMk/>
          <pc:sldMk cId="4012074164" sldId="347"/>
        </pc:sldMkLst>
        <pc:spChg chg="mod">
          <ac:chgData name="Alfred Asterjadhi" userId="39de57b9-85c0-4fd1-aaac-8ca2b6560ad0" providerId="ADAL" clId="{0ED796F5-1B1A-4EFC-965A-F7D95960A21E}" dt="2023-02-06T15:05:42.589" v="38"/>
          <ac:spMkLst>
            <pc:docMk/>
            <pc:sldMk cId="4012074164" sldId="347"/>
            <ac:spMk id="3" creationId="{D20906E0-F900-4991-83B1-675F5B67FA2D}"/>
          </ac:spMkLst>
        </pc:spChg>
        <pc:graphicFrameChg chg="modGraphic">
          <ac:chgData name="Alfred Asterjadhi" userId="39de57b9-85c0-4fd1-aaac-8ca2b6560ad0" providerId="ADAL" clId="{0ED796F5-1B1A-4EFC-965A-F7D95960A21E}" dt="2023-02-06T15:18:32.101" v="182" actId="20577"/>
          <ac:graphicFrameMkLst>
            <pc:docMk/>
            <pc:sldMk cId="4012074164" sldId="347"/>
            <ac:graphicFrameMk id="6" creationId="{5094FBC8-BB74-47F3-965D-16BC678F4D1D}"/>
          </ac:graphicFrameMkLst>
        </pc:graphicFrameChg>
      </pc:sldChg>
      <pc:sldChg chg="modSp del mod">
        <pc:chgData name="Alfred Asterjadhi" userId="39de57b9-85c0-4fd1-aaac-8ca2b6560ad0" providerId="ADAL" clId="{0ED796F5-1B1A-4EFC-965A-F7D95960A21E}" dt="2023-02-06T15:22:30.454" v="277" actId="47"/>
        <pc:sldMkLst>
          <pc:docMk/>
          <pc:sldMk cId="1370937286" sldId="350"/>
        </pc:sldMkLst>
        <pc:spChg chg="mod">
          <ac:chgData name="Alfred Asterjadhi" userId="39de57b9-85c0-4fd1-aaac-8ca2b6560ad0" providerId="ADAL" clId="{0ED796F5-1B1A-4EFC-965A-F7D95960A21E}" dt="2023-02-06T15:05:59.348" v="50"/>
          <ac:spMkLst>
            <pc:docMk/>
            <pc:sldMk cId="1370937286" sldId="350"/>
            <ac:spMk id="6" creationId="{974B2026-97FB-40D2-8F22-7E6D319B4EA2}"/>
          </ac:spMkLst>
        </pc:spChg>
      </pc:sldChg>
      <pc:sldChg chg="modSp del mod">
        <pc:chgData name="Alfred Asterjadhi" userId="39de57b9-85c0-4fd1-aaac-8ca2b6560ad0" providerId="ADAL" clId="{0ED796F5-1B1A-4EFC-965A-F7D95960A21E}" dt="2023-02-06T15:24:15.656" v="320" actId="47"/>
        <pc:sldMkLst>
          <pc:docMk/>
          <pc:sldMk cId="3579411611" sldId="352"/>
        </pc:sldMkLst>
        <pc:spChg chg="mod">
          <ac:chgData name="Alfred Asterjadhi" userId="39de57b9-85c0-4fd1-aaac-8ca2b6560ad0" providerId="ADAL" clId="{0ED796F5-1B1A-4EFC-965A-F7D95960A21E}" dt="2023-02-06T15:06:01.900" v="52"/>
          <ac:spMkLst>
            <pc:docMk/>
            <pc:sldMk cId="3579411611" sldId="352"/>
            <ac:spMk id="6" creationId="{974B2026-97FB-40D2-8F22-7E6D319B4EA2}"/>
          </ac:spMkLst>
        </pc:spChg>
      </pc:sldChg>
      <pc:sldChg chg="modSp del mod">
        <pc:chgData name="Alfred Asterjadhi" userId="39de57b9-85c0-4fd1-aaac-8ca2b6560ad0" providerId="ADAL" clId="{0ED796F5-1B1A-4EFC-965A-F7D95960A21E}" dt="2023-02-06T15:24:21.415" v="322" actId="47"/>
        <pc:sldMkLst>
          <pc:docMk/>
          <pc:sldMk cId="588130191" sldId="353"/>
        </pc:sldMkLst>
        <pc:spChg chg="mod">
          <ac:chgData name="Alfred Asterjadhi" userId="39de57b9-85c0-4fd1-aaac-8ca2b6560ad0" providerId="ADAL" clId="{0ED796F5-1B1A-4EFC-965A-F7D95960A21E}" dt="2023-02-06T15:06:04.584" v="54"/>
          <ac:spMkLst>
            <pc:docMk/>
            <pc:sldMk cId="588130191" sldId="353"/>
            <ac:spMk id="6" creationId="{974B2026-97FB-40D2-8F22-7E6D319B4EA2}"/>
          </ac:spMkLst>
        </pc:spChg>
      </pc:sldChg>
      <pc:sldChg chg="del">
        <pc:chgData name="Alfred Asterjadhi" userId="39de57b9-85c0-4fd1-aaac-8ca2b6560ad0" providerId="ADAL" clId="{0ED796F5-1B1A-4EFC-965A-F7D95960A21E}" dt="2023-02-06T15:24:28.412" v="324" actId="47"/>
        <pc:sldMkLst>
          <pc:docMk/>
          <pc:sldMk cId="3909293924" sldId="355"/>
        </pc:sldMkLst>
      </pc:sldChg>
      <pc:sldChg chg="modSp mod">
        <pc:chgData name="Alfred Asterjadhi" userId="39de57b9-85c0-4fd1-aaac-8ca2b6560ad0" providerId="ADAL" clId="{0ED796F5-1B1A-4EFC-965A-F7D95960A21E}" dt="2023-02-06T15:30:26.903" v="380"/>
        <pc:sldMkLst>
          <pc:docMk/>
          <pc:sldMk cId="3930036297" sldId="356"/>
        </pc:sldMkLst>
        <pc:spChg chg="mod">
          <ac:chgData name="Alfred Asterjadhi" userId="39de57b9-85c0-4fd1-aaac-8ca2b6560ad0" providerId="ADAL" clId="{0ED796F5-1B1A-4EFC-965A-F7D95960A21E}" dt="2023-02-06T15:29:21.707" v="364" actId="20577"/>
          <ac:spMkLst>
            <pc:docMk/>
            <pc:sldMk cId="3930036297" sldId="356"/>
            <ac:spMk id="3" creationId="{DFB0BA47-D7B6-4F95-932E-A7AA615BC440}"/>
          </ac:spMkLst>
        </pc:spChg>
        <pc:spChg chg="mod">
          <ac:chgData name="Alfred Asterjadhi" userId="39de57b9-85c0-4fd1-aaac-8ca2b6560ad0" providerId="ADAL" clId="{0ED796F5-1B1A-4EFC-965A-F7D95960A21E}" dt="2023-02-06T15:30:26.903" v="380"/>
          <ac:spMkLst>
            <pc:docMk/>
            <pc:sldMk cId="3930036297" sldId="356"/>
            <ac:spMk id="6" creationId="{974B2026-97FB-40D2-8F22-7E6D319B4EA2}"/>
          </ac:spMkLst>
        </pc:spChg>
      </pc:sldChg>
      <pc:sldChg chg="modSp del mod">
        <pc:chgData name="Alfred Asterjadhi" userId="39de57b9-85c0-4fd1-aaac-8ca2b6560ad0" providerId="ADAL" clId="{0ED796F5-1B1A-4EFC-965A-F7D95960A21E}" dt="2023-02-06T15:22:33.059" v="278" actId="47"/>
        <pc:sldMkLst>
          <pc:docMk/>
          <pc:sldMk cId="2828608285" sldId="357"/>
        </pc:sldMkLst>
        <pc:spChg chg="mod">
          <ac:chgData name="Alfred Asterjadhi" userId="39de57b9-85c0-4fd1-aaac-8ca2b6560ad0" providerId="ADAL" clId="{0ED796F5-1B1A-4EFC-965A-F7D95960A21E}" dt="2023-02-06T15:06:00.644" v="51"/>
          <ac:spMkLst>
            <pc:docMk/>
            <pc:sldMk cId="2828608285" sldId="357"/>
            <ac:spMk id="6" creationId="{BB0A0FD2-1910-45A5-B2D0-6B427FDC767A}"/>
          </ac:spMkLst>
        </pc:spChg>
      </pc:sldChg>
      <pc:sldChg chg="modSp del mod">
        <pc:chgData name="Alfred Asterjadhi" userId="39de57b9-85c0-4fd1-aaac-8ca2b6560ad0" providerId="ADAL" clId="{0ED796F5-1B1A-4EFC-965A-F7D95960A21E}" dt="2023-02-06T15:24:18.010" v="321" actId="47"/>
        <pc:sldMkLst>
          <pc:docMk/>
          <pc:sldMk cId="2379446320" sldId="358"/>
        </pc:sldMkLst>
        <pc:spChg chg="mod">
          <ac:chgData name="Alfred Asterjadhi" userId="39de57b9-85c0-4fd1-aaac-8ca2b6560ad0" providerId="ADAL" clId="{0ED796F5-1B1A-4EFC-965A-F7D95960A21E}" dt="2023-02-06T15:06:03.239" v="53"/>
          <ac:spMkLst>
            <pc:docMk/>
            <pc:sldMk cId="2379446320" sldId="358"/>
            <ac:spMk id="6" creationId="{974B2026-97FB-40D2-8F22-7E6D319B4EA2}"/>
          </ac:spMkLst>
        </pc:spChg>
      </pc:sldChg>
      <pc:sldChg chg="modSp del mod">
        <pc:chgData name="Alfred Asterjadhi" userId="39de57b9-85c0-4fd1-aaac-8ca2b6560ad0" providerId="ADAL" clId="{0ED796F5-1B1A-4EFC-965A-F7D95960A21E}" dt="2023-02-06T15:24:23.568" v="323" actId="47"/>
        <pc:sldMkLst>
          <pc:docMk/>
          <pc:sldMk cId="4066268139" sldId="360"/>
        </pc:sldMkLst>
        <pc:spChg chg="mod">
          <ac:chgData name="Alfred Asterjadhi" userId="39de57b9-85c0-4fd1-aaac-8ca2b6560ad0" providerId="ADAL" clId="{0ED796F5-1B1A-4EFC-965A-F7D95960A21E}" dt="2023-02-06T15:06:05.937" v="55"/>
          <ac:spMkLst>
            <pc:docMk/>
            <pc:sldMk cId="4066268139" sldId="360"/>
            <ac:spMk id="6" creationId="{974B2026-97FB-40D2-8F22-7E6D319B4EA2}"/>
          </ac:spMkLst>
        </pc:spChg>
      </pc:sldChg>
      <pc:sldChg chg="modSp mod">
        <pc:chgData name="Alfred Asterjadhi" userId="39de57b9-85c0-4fd1-aaac-8ca2b6560ad0" providerId="ADAL" clId="{0ED796F5-1B1A-4EFC-965A-F7D95960A21E}" dt="2023-02-06T15:30:29.579" v="382"/>
        <pc:sldMkLst>
          <pc:docMk/>
          <pc:sldMk cId="3576977642" sldId="362"/>
        </pc:sldMkLst>
        <pc:spChg chg="mod">
          <ac:chgData name="Alfred Asterjadhi" userId="39de57b9-85c0-4fd1-aaac-8ca2b6560ad0" providerId="ADAL" clId="{0ED796F5-1B1A-4EFC-965A-F7D95960A21E}" dt="2023-02-06T15:30:20.983" v="379" actId="20577"/>
          <ac:spMkLst>
            <pc:docMk/>
            <pc:sldMk cId="3576977642" sldId="362"/>
            <ac:spMk id="2" creationId="{0EAF4D72-7EB5-22A3-403A-E095C87E6E26}"/>
          </ac:spMkLst>
        </pc:spChg>
        <pc:spChg chg="mod">
          <ac:chgData name="Alfred Asterjadhi" userId="39de57b9-85c0-4fd1-aaac-8ca2b6560ad0" providerId="ADAL" clId="{0ED796F5-1B1A-4EFC-965A-F7D95960A21E}" dt="2023-02-06T15:30:29.579" v="382"/>
          <ac:spMkLst>
            <pc:docMk/>
            <pc:sldMk cId="3576977642" sldId="362"/>
            <ac:spMk id="6" creationId="{3DD21102-AAEB-13F6-15EC-3CBBC04B5637}"/>
          </ac:spMkLst>
        </pc:spChg>
      </pc:sldChg>
      <pc:sldChg chg="modSp mod">
        <pc:chgData name="Alfred Asterjadhi" userId="39de57b9-85c0-4fd1-aaac-8ca2b6560ad0" providerId="ADAL" clId="{0ED796F5-1B1A-4EFC-965A-F7D95960A21E}" dt="2023-02-06T15:19:03.923" v="186" actId="2161"/>
        <pc:sldMkLst>
          <pc:docMk/>
          <pc:sldMk cId="2875004496" sldId="364"/>
        </pc:sldMkLst>
        <pc:spChg chg="mod">
          <ac:chgData name="Alfred Asterjadhi" userId="39de57b9-85c0-4fd1-aaac-8ca2b6560ad0" providerId="ADAL" clId="{0ED796F5-1B1A-4EFC-965A-F7D95960A21E}" dt="2023-02-06T15:05:43.910" v="39"/>
          <ac:spMkLst>
            <pc:docMk/>
            <pc:sldMk cId="2875004496" sldId="364"/>
            <ac:spMk id="3" creationId="{D20906E0-F900-4991-83B1-675F5B67FA2D}"/>
          </ac:spMkLst>
        </pc:spChg>
        <pc:graphicFrameChg chg="modGraphic">
          <ac:chgData name="Alfred Asterjadhi" userId="39de57b9-85c0-4fd1-aaac-8ca2b6560ad0" providerId="ADAL" clId="{0ED796F5-1B1A-4EFC-965A-F7D95960A21E}" dt="2023-02-06T15:19:03.923" v="186" actId="2161"/>
          <ac:graphicFrameMkLst>
            <pc:docMk/>
            <pc:sldMk cId="2875004496" sldId="364"/>
            <ac:graphicFrameMk id="6" creationId="{5094FBC8-BB74-47F3-965D-16BC678F4D1D}"/>
          </ac:graphicFrameMkLst>
        </pc:graphicFrameChg>
      </pc:sldChg>
      <pc:sldChg chg="delSp modSp mod">
        <pc:chgData name="Alfred Asterjadhi" userId="39de57b9-85c0-4fd1-aaac-8ca2b6560ad0" providerId="ADAL" clId="{0ED796F5-1B1A-4EFC-965A-F7D95960A21E}" dt="2023-02-06T15:21:24.510" v="264" actId="5793"/>
        <pc:sldMkLst>
          <pc:docMk/>
          <pc:sldMk cId="1843331871" sldId="365"/>
        </pc:sldMkLst>
        <pc:spChg chg="mod">
          <ac:chgData name="Alfred Asterjadhi" userId="39de57b9-85c0-4fd1-aaac-8ca2b6560ad0" providerId="ADAL" clId="{0ED796F5-1B1A-4EFC-965A-F7D95960A21E}" dt="2023-02-06T15:21:10.189" v="254" actId="20577"/>
          <ac:spMkLst>
            <pc:docMk/>
            <pc:sldMk cId="1843331871" sldId="365"/>
            <ac:spMk id="2" creationId="{0753DF19-5604-D757-CF21-A9FC2116E8DC}"/>
          </ac:spMkLst>
        </pc:spChg>
        <pc:spChg chg="mod">
          <ac:chgData name="Alfred Asterjadhi" userId="39de57b9-85c0-4fd1-aaac-8ca2b6560ad0" providerId="ADAL" clId="{0ED796F5-1B1A-4EFC-965A-F7D95960A21E}" dt="2023-02-06T15:05:55.312" v="47"/>
          <ac:spMkLst>
            <pc:docMk/>
            <pc:sldMk cId="1843331871" sldId="365"/>
            <ac:spMk id="6" creationId="{6ACA49CE-D01F-5C62-094F-BCB7174FDE18}"/>
          </ac:spMkLst>
        </pc:spChg>
        <pc:spChg chg="mod">
          <ac:chgData name="Alfred Asterjadhi" userId="39de57b9-85c0-4fd1-aaac-8ca2b6560ad0" providerId="ADAL" clId="{0ED796F5-1B1A-4EFC-965A-F7D95960A21E}" dt="2023-02-06T15:21:24.510" v="264" actId="5793"/>
          <ac:spMkLst>
            <pc:docMk/>
            <pc:sldMk cId="1843331871" sldId="365"/>
            <ac:spMk id="25" creationId="{DEEFA1CA-22CD-79BC-A375-F798D55F5E83}"/>
          </ac:spMkLst>
        </pc:spChg>
        <pc:grpChg chg="del">
          <ac:chgData name="Alfred Asterjadhi" userId="39de57b9-85c0-4fd1-aaac-8ca2b6560ad0" providerId="ADAL" clId="{0ED796F5-1B1A-4EFC-965A-F7D95960A21E}" dt="2023-02-06T15:21:20.376" v="260" actId="478"/>
          <ac:grpSpMkLst>
            <pc:docMk/>
            <pc:sldMk cId="1843331871" sldId="365"/>
            <ac:grpSpMk id="3" creationId="{1965F9AB-8C61-1D58-572F-7D9474FF5411}"/>
          </ac:grpSpMkLst>
        </pc:grpChg>
      </pc:sldChg>
      <pc:sldChg chg="modSp mod">
        <pc:chgData name="Alfred Asterjadhi" userId="39de57b9-85c0-4fd1-aaac-8ca2b6560ad0" providerId="ADAL" clId="{0ED796F5-1B1A-4EFC-965A-F7D95960A21E}" dt="2023-02-06T15:30:28.297" v="381"/>
        <pc:sldMkLst>
          <pc:docMk/>
          <pc:sldMk cId="3759718192" sldId="368"/>
        </pc:sldMkLst>
        <pc:spChg chg="mod">
          <ac:chgData name="Alfred Asterjadhi" userId="39de57b9-85c0-4fd1-aaac-8ca2b6560ad0" providerId="ADAL" clId="{0ED796F5-1B1A-4EFC-965A-F7D95960A21E}" dt="2023-02-06T15:30:28.297" v="381"/>
          <ac:spMkLst>
            <pc:docMk/>
            <pc:sldMk cId="3759718192" sldId="368"/>
            <ac:spMk id="6" creationId="{C87C5A54-FD99-467B-5FA7-FA5027B55B0B}"/>
          </ac:spMkLst>
        </pc:spChg>
      </pc:sldChg>
      <pc:sldChg chg="modSp mod">
        <pc:chgData name="Alfred Asterjadhi" userId="39de57b9-85c0-4fd1-aaac-8ca2b6560ad0" providerId="ADAL" clId="{0ED796F5-1B1A-4EFC-965A-F7D95960A21E}" dt="2023-02-06T15:23:08.305" v="297" actId="20577"/>
        <pc:sldMkLst>
          <pc:docMk/>
          <pc:sldMk cId="3049755149" sldId="371"/>
        </pc:sldMkLst>
        <pc:spChg chg="mod">
          <ac:chgData name="Alfred Asterjadhi" userId="39de57b9-85c0-4fd1-aaac-8ca2b6560ad0" providerId="ADAL" clId="{0ED796F5-1B1A-4EFC-965A-F7D95960A21E}" dt="2023-02-06T15:23:08.305" v="297" actId="20577"/>
          <ac:spMkLst>
            <pc:docMk/>
            <pc:sldMk cId="3049755149" sldId="371"/>
            <ac:spMk id="2" creationId="{4B5F0D0E-8BB7-48AB-9160-728B8B3399A2}"/>
          </ac:spMkLst>
        </pc:spChg>
        <pc:spChg chg="mod">
          <ac:chgData name="Alfred Asterjadhi" userId="39de57b9-85c0-4fd1-aaac-8ca2b6560ad0" providerId="ADAL" clId="{0ED796F5-1B1A-4EFC-965A-F7D95960A21E}" dt="2023-02-06T15:22:11.489" v="271" actId="403"/>
          <ac:spMkLst>
            <pc:docMk/>
            <pc:sldMk cId="3049755149" sldId="371"/>
            <ac:spMk id="3" creationId="{DFB0BA47-D7B6-4F95-932E-A7AA615BC440}"/>
          </ac:spMkLst>
        </pc:spChg>
        <pc:spChg chg="mod">
          <ac:chgData name="Alfred Asterjadhi" userId="39de57b9-85c0-4fd1-aaac-8ca2b6560ad0" providerId="ADAL" clId="{0ED796F5-1B1A-4EFC-965A-F7D95960A21E}" dt="2023-02-06T15:05:56.653" v="48"/>
          <ac:spMkLst>
            <pc:docMk/>
            <pc:sldMk cId="3049755149" sldId="371"/>
            <ac:spMk id="6" creationId="{974B2026-97FB-40D2-8F22-7E6D319B4EA2}"/>
          </ac:spMkLst>
        </pc:spChg>
      </pc:sldChg>
      <pc:sldChg chg="del">
        <pc:chgData name="Alfred Asterjadhi" userId="39de57b9-85c0-4fd1-aaac-8ca2b6560ad0" providerId="ADAL" clId="{0ED796F5-1B1A-4EFC-965A-F7D95960A21E}" dt="2023-02-06T15:24:31.992" v="325" actId="47"/>
        <pc:sldMkLst>
          <pc:docMk/>
          <pc:sldMk cId="3901324590" sldId="374"/>
        </pc:sldMkLst>
      </pc:sldChg>
      <pc:sldChg chg="modSp mod">
        <pc:chgData name="Alfred Asterjadhi" userId="39de57b9-85c0-4fd1-aaac-8ca2b6560ad0" providerId="ADAL" clId="{0ED796F5-1B1A-4EFC-965A-F7D95960A21E}" dt="2023-02-06T15:30:32.208" v="384"/>
        <pc:sldMkLst>
          <pc:docMk/>
          <pc:sldMk cId="1847581084" sldId="375"/>
        </pc:sldMkLst>
        <pc:spChg chg="mod">
          <ac:chgData name="Alfred Asterjadhi" userId="39de57b9-85c0-4fd1-aaac-8ca2b6560ad0" providerId="ADAL" clId="{0ED796F5-1B1A-4EFC-965A-F7D95960A21E}" dt="2023-02-06T15:30:32.208" v="384"/>
          <ac:spMkLst>
            <pc:docMk/>
            <pc:sldMk cId="1847581084" sldId="375"/>
            <ac:spMk id="6" creationId="{29CFE1A9-332B-2B06-C330-B9EB4742F3D1}"/>
          </ac:spMkLst>
        </pc:spChg>
      </pc:sldChg>
      <pc:sldChg chg="modSp del mod">
        <pc:chgData name="Alfred Asterjadhi" userId="39de57b9-85c0-4fd1-aaac-8ca2b6560ad0" providerId="ADAL" clId="{0ED796F5-1B1A-4EFC-965A-F7D95960A21E}" dt="2023-02-06T15:18:48.444" v="185" actId="47"/>
        <pc:sldMkLst>
          <pc:docMk/>
          <pc:sldMk cId="2407046351" sldId="378"/>
        </pc:sldMkLst>
        <pc:spChg chg="mod">
          <ac:chgData name="Alfred Asterjadhi" userId="39de57b9-85c0-4fd1-aaac-8ca2b6560ad0" providerId="ADAL" clId="{0ED796F5-1B1A-4EFC-965A-F7D95960A21E}" dt="2023-02-06T15:05:45.168" v="40"/>
          <ac:spMkLst>
            <pc:docMk/>
            <pc:sldMk cId="2407046351" sldId="378"/>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3012137187" sldId="382"/>
        </pc:sldMkLst>
        <pc:spChg chg="mod">
          <ac:chgData name="Alfred Asterjadhi" userId="39de57b9-85c0-4fd1-aaac-8ca2b6560ad0" providerId="ADAL" clId="{0ED796F5-1B1A-4EFC-965A-F7D95960A21E}" dt="2023-02-06T15:05:49.659" v="43"/>
          <ac:spMkLst>
            <pc:docMk/>
            <pc:sldMk cId="3012137187" sldId="382"/>
            <ac:spMk id="3" creationId="{D20906E0-F900-4991-83B1-675F5B67FA2D}"/>
          </ac:spMkLst>
        </pc:spChg>
      </pc:sldChg>
      <pc:sldChg chg="modSp del mod">
        <pc:chgData name="Alfred Asterjadhi" userId="39de57b9-85c0-4fd1-aaac-8ca2b6560ad0" providerId="ADAL" clId="{0ED796F5-1B1A-4EFC-965A-F7D95960A21E}" dt="2023-02-06T15:22:28.730" v="276" actId="47"/>
        <pc:sldMkLst>
          <pc:docMk/>
          <pc:sldMk cId="3985697833" sldId="385"/>
        </pc:sldMkLst>
        <pc:spChg chg="mod">
          <ac:chgData name="Alfred Asterjadhi" userId="39de57b9-85c0-4fd1-aaac-8ca2b6560ad0" providerId="ADAL" clId="{0ED796F5-1B1A-4EFC-965A-F7D95960A21E}" dt="2023-02-06T15:05:58.053" v="49"/>
          <ac:spMkLst>
            <pc:docMk/>
            <pc:sldMk cId="3985697833" sldId="385"/>
            <ac:spMk id="6" creationId="{974B2026-97FB-40D2-8F22-7E6D319B4EA2}"/>
          </ac:spMkLst>
        </pc:spChg>
      </pc:sldChg>
      <pc:sldChg chg="modSp mod">
        <pc:chgData name="Alfred Asterjadhi" userId="39de57b9-85c0-4fd1-aaac-8ca2b6560ad0" providerId="ADAL" clId="{0ED796F5-1B1A-4EFC-965A-F7D95960A21E}" dt="2023-02-06T15:30:30.891" v="383"/>
        <pc:sldMkLst>
          <pc:docMk/>
          <pc:sldMk cId="1020774165" sldId="387"/>
        </pc:sldMkLst>
        <pc:spChg chg="mod">
          <ac:chgData name="Alfred Asterjadhi" userId="39de57b9-85c0-4fd1-aaac-8ca2b6560ad0" providerId="ADAL" clId="{0ED796F5-1B1A-4EFC-965A-F7D95960A21E}" dt="2023-02-06T15:30:30.891" v="383"/>
          <ac:spMkLst>
            <pc:docMk/>
            <pc:sldMk cId="1020774165" sldId="387"/>
            <ac:spMk id="6" creationId="{29CFE1A9-332B-2B06-C330-B9EB4742F3D1}"/>
          </ac:spMkLst>
        </pc:spChg>
      </pc:sldChg>
      <pc:sldChg chg="modSp mod">
        <pc:chgData name="Alfred Asterjadhi" userId="39de57b9-85c0-4fd1-aaac-8ca2b6560ad0" providerId="ADAL" clId="{0ED796F5-1B1A-4EFC-965A-F7D95960A21E}" dt="2023-02-06T15:30:33.428" v="385"/>
        <pc:sldMkLst>
          <pc:docMk/>
          <pc:sldMk cId="1560626603" sldId="392"/>
        </pc:sldMkLst>
        <pc:spChg chg="mod">
          <ac:chgData name="Alfred Asterjadhi" userId="39de57b9-85c0-4fd1-aaac-8ca2b6560ad0" providerId="ADAL" clId="{0ED796F5-1B1A-4EFC-965A-F7D95960A21E}" dt="2023-02-06T15:30:33.428" v="385"/>
          <ac:spMkLst>
            <pc:docMk/>
            <pc:sldMk cId="1560626603" sldId="392"/>
            <ac:spMk id="6" creationId="{47A8DE3F-3163-E1B9-B394-ABE45EAD6318}"/>
          </ac:spMkLst>
        </pc:spChg>
      </pc:sldChg>
      <pc:sldChg chg="modSp del mod">
        <pc:chgData name="Alfred Asterjadhi" userId="39de57b9-85c0-4fd1-aaac-8ca2b6560ad0" providerId="ADAL" clId="{0ED796F5-1B1A-4EFC-965A-F7D95960A21E}" dt="2023-02-06T15:18:48.444" v="185" actId="47"/>
        <pc:sldMkLst>
          <pc:docMk/>
          <pc:sldMk cId="1045633375" sldId="393"/>
        </pc:sldMkLst>
        <pc:spChg chg="mod">
          <ac:chgData name="Alfred Asterjadhi" userId="39de57b9-85c0-4fd1-aaac-8ca2b6560ad0" providerId="ADAL" clId="{0ED796F5-1B1A-4EFC-965A-F7D95960A21E}" dt="2023-02-06T15:05:46.622" v="41"/>
          <ac:spMkLst>
            <pc:docMk/>
            <pc:sldMk cId="1045633375" sldId="393"/>
            <ac:spMk id="3" creationId="{D20906E0-F900-4991-83B1-675F5B67FA2D}"/>
          </ac:spMkLst>
        </pc:spChg>
      </pc:sldChg>
      <pc:sldChg chg="modSp add mod">
        <pc:chgData name="Alfred Asterjadhi" userId="39de57b9-85c0-4fd1-aaac-8ca2b6560ad0" providerId="ADAL" clId="{0ED796F5-1B1A-4EFC-965A-F7D95960A21E}" dt="2023-02-06T15:19:18.135" v="201" actId="20577"/>
        <pc:sldMkLst>
          <pc:docMk/>
          <pc:sldMk cId="2696761607" sldId="393"/>
        </pc:sldMkLst>
        <pc:spChg chg="mod">
          <ac:chgData name="Alfred Asterjadhi" userId="39de57b9-85c0-4fd1-aaac-8ca2b6560ad0" providerId="ADAL" clId="{0ED796F5-1B1A-4EFC-965A-F7D95960A21E}" dt="2023-02-06T15:19:18.135" v="201" actId="20577"/>
          <ac:spMkLst>
            <pc:docMk/>
            <pc:sldMk cId="2696761607" sldId="393"/>
            <ac:spMk id="2" creationId="{F2762690-C15C-4839-B40F-0AF3A4D89457}"/>
          </ac:spMkLst>
        </pc:spChg>
      </pc:sldChg>
      <pc:sldChg chg="modSp add mod">
        <pc:chgData name="Alfred Asterjadhi" userId="39de57b9-85c0-4fd1-aaac-8ca2b6560ad0" providerId="ADAL" clId="{0ED796F5-1B1A-4EFC-965A-F7D95960A21E}" dt="2023-02-06T15:19:25.372" v="205" actId="20577"/>
        <pc:sldMkLst>
          <pc:docMk/>
          <pc:sldMk cId="1616804006" sldId="394"/>
        </pc:sldMkLst>
        <pc:spChg chg="mod">
          <ac:chgData name="Alfred Asterjadhi" userId="39de57b9-85c0-4fd1-aaac-8ca2b6560ad0" providerId="ADAL" clId="{0ED796F5-1B1A-4EFC-965A-F7D95960A21E}" dt="2023-02-06T15:19:25.372" v="205" actId="20577"/>
          <ac:spMkLst>
            <pc:docMk/>
            <pc:sldMk cId="1616804006" sldId="394"/>
            <ac:spMk id="2" creationId="{F2762690-C15C-4839-B40F-0AF3A4D89457}"/>
          </ac:spMkLst>
        </pc:spChg>
      </pc:sldChg>
      <pc:sldChg chg="modSp del mod">
        <pc:chgData name="Alfred Asterjadhi" userId="39de57b9-85c0-4fd1-aaac-8ca2b6560ad0" providerId="ADAL" clId="{0ED796F5-1B1A-4EFC-965A-F7D95960A21E}" dt="2023-02-06T15:18:48.444" v="185" actId="47"/>
        <pc:sldMkLst>
          <pc:docMk/>
          <pc:sldMk cId="2032639195" sldId="394"/>
        </pc:sldMkLst>
        <pc:spChg chg="mod">
          <ac:chgData name="Alfred Asterjadhi" userId="39de57b9-85c0-4fd1-aaac-8ca2b6560ad0" providerId="ADAL" clId="{0ED796F5-1B1A-4EFC-965A-F7D95960A21E}" dt="2023-02-06T15:05:47.918" v="42"/>
          <ac:spMkLst>
            <pc:docMk/>
            <pc:sldMk cId="2032639195" sldId="394"/>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2418179139" sldId="395"/>
        </pc:sldMkLst>
        <pc:spChg chg="mod">
          <ac:chgData name="Alfred Asterjadhi" userId="39de57b9-85c0-4fd1-aaac-8ca2b6560ad0" providerId="ADAL" clId="{0ED796F5-1B1A-4EFC-965A-F7D95960A21E}" dt="2023-02-06T15:05:51.087" v="44"/>
          <ac:spMkLst>
            <pc:docMk/>
            <pc:sldMk cId="2418179139" sldId="395"/>
            <ac:spMk id="3" creationId="{D20906E0-F900-4991-83B1-675F5B67FA2D}"/>
          </ac:spMkLst>
        </pc:spChg>
      </pc:sldChg>
      <pc:sldChg chg="modSp add mod">
        <pc:chgData name="Alfred Asterjadhi" userId="39de57b9-85c0-4fd1-aaac-8ca2b6560ad0" providerId="ADAL" clId="{0ED796F5-1B1A-4EFC-965A-F7D95960A21E}" dt="2023-02-06T15:23:03.040" v="286" actId="20577"/>
        <pc:sldMkLst>
          <pc:docMk/>
          <pc:sldMk cId="2786150746" sldId="395"/>
        </pc:sldMkLst>
        <pc:spChg chg="mod">
          <ac:chgData name="Alfred Asterjadhi" userId="39de57b9-85c0-4fd1-aaac-8ca2b6560ad0" providerId="ADAL" clId="{0ED796F5-1B1A-4EFC-965A-F7D95960A21E}" dt="2023-02-06T15:23:03.040" v="286" actId="20577"/>
          <ac:spMkLst>
            <pc:docMk/>
            <pc:sldMk cId="2786150746" sldId="395"/>
            <ac:spMk id="2" creationId="{4B5F0D0E-8BB7-48AB-9160-728B8B3399A2}"/>
          </ac:spMkLst>
        </pc:spChg>
      </pc:sldChg>
      <pc:sldChg chg="addSp delSp modSp add mod">
        <pc:chgData name="Alfred Asterjadhi" userId="39de57b9-85c0-4fd1-aaac-8ca2b6560ad0" providerId="ADAL" clId="{0ED796F5-1B1A-4EFC-965A-F7D95960A21E}" dt="2023-02-06T15:24:58.854" v="328" actId="20577"/>
        <pc:sldMkLst>
          <pc:docMk/>
          <pc:sldMk cId="917226829" sldId="396"/>
        </pc:sldMkLst>
        <pc:spChg chg="mod">
          <ac:chgData name="Alfred Asterjadhi" userId="39de57b9-85c0-4fd1-aaac-8ca2b6560ad0" providerId="ADAL" clId="{0ED796F5-1B1A-4EFC-965A-F7D95960A21E}" dt="2023-02-06T15:24:58.854" v="328" actId="20577"/>
          <ac:spMkLst>
            <pc:docMk/>
            <pc:sldMk cId="917226829" sldId="396"/>
            <ac:spMk id="2" creationId="{4B5F0D0E-8BB7-48AB-9160-728B8B3399A2}"/>
          </ac:spMkLst>
        </pc:spChg>
        <pc:spChg chg="mod">
          <ac:chgData name="Alfred Asterjadhi" userId="39de57b9-85c0-4fd1-aaac-8ca2b6560ad0" providerId="ADAL" clId="{0ED796F5-1B1A-4EFC-965A-F7D95960A21E}" dt="2023-02-06T15:23:38.665" v="311" actId="404"/>
          <ac:spMkLst>
            <pc:docMk/>
            <pc:sldMk cId="917226829" sldId="396"/>
            <ac:spMk id="3" creationId="{DFB0BA47-D7B6-4F95-932E-A7AA615BC440}"/>
          </ac:spMkLst>
        </pc:spChg>
        <pc:spChg chg="mod">
          <ac:chgData name="Alfred Asterjadhi" userId="39de57b9-85c0-4fd1-aaac-8ca2b6560ad0" providerId="ADAL" clId="{0ED796F5-1B1A-4EFC-965A-F7D95960A21E}" dt="2023-02-06T15:23:31.667" v="307"/>
          <ac:spMkLst>
            <pc:docMk/>
            <pc:sldMk cId="917226829" sldId="396"/>
            <ac:spMk id="4" creationId="{3462A639-621C-43E6-83A1-F4DCCA0E626D}"/>
          </ac:spMkLst>
        </pc:spChg>
        <pc:spChg chg="mod">
          <ac:chgData name="Alfred Asterjadhi" userId="39de57b9-85c0-4fd1-aaac-8ca2b6560ad0" providerId="ADAL" clId="{0ED796F5-1B1A-4EFC-965A-F7D95960A21E}" dt="2023-02-06T15:23:31.667" v="307"/>
          <ac:spMkLst>
            <pc:docMk/>
            <pc:sldMk cId="917226829" sldId="396"/>
            <ac:spMk id="5" creationId="{344A3812-25A7-493E-9C1F-5DE586377D4F}"/>
          </ac:spMkLst>
        </pc:spChg>
        <pc:spChg chg="mod">
          <ac:chgData name="Alfred Asterjadhi" userId="39de57b9-85c0-4fd1-aaac-8ca2b6560ad0" providerId="ADAL" clId="{0ED796F5-1B1A-4EFC-965A-F7D95960A21E}" dt="2023-02-06T15:23:31.667" v="307"/>
          <ac:spMkLst>
            <pc:docMk/>
            <pc:sldMk cId="917226829" sldId="396"/>
            <ac:spMk id="6" creationId="{974B2026-97FB-40D2-8F22-7E6D319B4EA2}"/>
          </ac:spMkLst>
        </pc:spChg>
        <pc:spChg chg="add del mod">
          <ac:chgData name="Alfred Asterjadhi" userId="39de57b9-85c0-4fd1-aaac-8ca2b6560ad0" providerId="ADAL" clId="{0ED796F5-1B1A-4EFC-965A-F7D95960A21E}" dt="2023-02-06T15:23:31.667" v="307"/>
          <ac:spMkLst>
            <pc:docMk/>
            <pc:sldMk cId="917226829" sldId="396"/>
            <ac:spMk id="7" creationId="{D16D5F4D-C557-EC2B-0656-D2DEDDFB9C05}"/>
          </ac:spMkLst>
        </pc:spChg>
        <pc:spChg chg="add del mod">
          <ac:chgData name="Alfred Asterjadhi" userId="39de57b9-85c0-4fd1-aaac-8ca2b6560ad0" providerId="ADAL" clId="{0ED796F5-1B1A-4EFC-965A-F7D95960A21E}" dt="2023-02-06T15:23:31.667" v="307"/>
          <ac:spMkLst>
            <pc:docMk/>
            <pc:sldMk cId="917226829" sldId="396"/>
            <ac:spMk id="8" creationId="{D0E12B5F-2823-6400-A148-C5FE95262E15}"/>
          </ac:spMkLst>
        </pc:spChg>
        <pc:spChg chg="add del mod">
          <ac:chgData name="Alfred Asterjadhi" userId="39de57b9-85c0-4fd1-aaac-8ca2b6560ad0" providerId="ADAL" clId="{0ED796F5-1B1A-4EFC-965A-F7D95960A21E}" dt="2023-02-06T15:23:31.667" v="307"/>
          <ac:spMkLst>
            <pc:docMk/>
            <pc:sldMk cId="917226829" sldId="396"/>
            <ac:spMk id="9" creationId="{DE30D94D-BA05-A9E4-3AF9-F52DC32D83D2}"/>
          </ac:spMkLst>
        </pc:spChg>
        <pc:spChg chg="add del mod">
          <ac:chgData name="Alfred Asterjadhi" userId="39de57b9-85c0-4fd1-aaac-8ca2b6560ad0" providerId="ADAL" clId="{0ED796F5-1B1A-4EFC-965A-F7D95960A21E}" dt="2023-02-06T15:23:31.667" v="307"/>
          <ac:spMkLst>
            <pc:docMk/>
            <pc:sldMk cId="917226829" sldId="396"/>
            <ac:spMk id="10" creationId="{760B9A3D-BCE0-AC82-3CBA-9A22F2B18D47}"/>
          </ac:spMkLst>
        </pc:spChg>
        <pc:spChg chg="add del mod">
          <ac:chgData name="Alfred Asterjadhi" userId="39de57b9-85c0-4fd1-aaac-8ca2b6560ad0" providerId="ADAL" clId="{0ED796F5-1B1A-4EFC-965A-F7D95960A21E}" dt="2023-02-06T15:23:31.667" v="307"/>
          <ac:spMkLst>
            <pc:docMk/>
            <pc:sldMk cId="917226829" sldId="396"/>
            <ac:spMk id="11" creationId="{1B4D3A92-7F37-BAC2-5656-2E6984412498}"/>
          </ac:spMkLst>
        </pc:spChg>
      </pc:sldChg>
      <pc:sldChg chg="modSp add mod">
        <pc:chgData name="Alfred Asterjadhi" userId="39de57b9-85c0-4fd1-aaac-8ca2b6560ad0" providerId="ADAL" clId="{0ED796F5-1B1A-4EFC-965A-F7D95960A21E}" dt="2023-02-06T15:25:05.871" v="330" actId="20577"/>
        <pc:sldMkLst>
          <pc:docMk/>
          <pc:sldMk cId="3249982691" sldId="397"/>
        </pc:sldMkLst>
        <pc:spChg chg="mod">
          <ac:chgData name="Alfred Asterjadhi" userId="39de57b9-85c0-4fd1-aaac-8ca2b6560ad0" providerId="ADAL" clId="{0ED796F5-1B1A-4EFC-965A-F7D95960A21E}" dt="2023-02-06T15:25:05.871" v="330" actId="20577"/>
          <ac:spMkLst>
            <pc:docMk/>
            <pc:sldMk cId="3249982691" sldId="397"/>
            <ac:spMk id="2" creationId="{4B5F0D0E-8BB7-48AB-9160-728B8B3399A2}"/>
          </ac:spMkLst>
        </pc:spChg>
      </pc:sldChg>
      <pc:sldChg chg="modSp add mod">
        <pc:chgData name="Alfred Asterjadhi" userId="39de57b9-85c0-4fd1-aaac-8ca2b6560ad0" providerId="ADAL" clId="{0ED796F5-1B1A-4EFC-965A-F7D95960A21E}" dt="2023-02-06T15:29:40.137" v="378" actId="20577"/>
        <pc:sldMkLst>
          <pc:docMk/>
          <pc:sldMk cId="1729944846" sldId="398"/>
        </pc:sldMkLst>
        <pc:spChg chg="mod">
          <ac:chgData name="Alfred Asterjadhi" userId="39de57b9-85c0-4fd1-aaac-8ca2b6560ad0" providerId="ADAL" clId="{0ED796F5-1B1A-4EFC-965A-F7D95960A21E}" dt="2023-02-06T15:25:09.708" v="331" actId="20577"/>
          <ac:spMkLst>
            <pc:docMk/>
            <pc:sldMk cId="1729944846" sldId="398"/>
            <ac:spMk id="2" creationId="{4B5F0D0E-8BB7-48AB-9160-728B8B3399A2}"/>
          </ac:spMkLst>
        </pc:spChg>
        <pc:spChg chg="mod">
          <ac:chgData name="Alfred Asterjadhi" userId="39de57b9-85c0-4fd1-aaac-8ca2b6560ad0" providerId="ADAL" clId="{0ED796F5-1B1A-4EFC-965A-F7D95960A21E}" dt="2023-02-06T15:29:40.137" v="378" actId="20577"/>
          <ac:spMkLst>
            <pc:docMk/>
            <pc:sldMk cId="1729944846" sldId="398"/>
            <ac:spMk id="3" creationId="{DFB0BA47-D7B6-4F95-932E-A7AA615BC440}"/>
          </ac:spMkLst>
        </pc:spChg>
      </pc:sldChg>
      <pc:sldChg chg="modSp add mod">
        <pc:chgData name="Alfred Asterjadhi" userId="39de57b9-85c0-4fd1-aaac-8ca2b6560ad0" providerId="ADAL" clId="{0ED796F5-1B1A-4EFC-965A-F7D95960A21E}" dt="2023-02-06T15:29:33.559" v="371" actId="20577"/>
        <pc:sldMkLst>
          <pc:docMk/>
          <pc:sldMk cId="3926945026" sldId="399"/>
        </pc:sldMkLst>
        <pc:spChg chg="mod">
          <ac:chgData name="Alfred Asterjadhi" userId="39de57b9-85c0-4fd1-aaac-8ca2b6560ad0" providerId="ADAL" clId="{0ED796F5-1B1A-4EFC-965A-F7D95960A21E}" dt="2023-02-06T15:25:30.432" v="341" actId="20577"/>
          <ac:spMkLst>
            <pc:docMk/>
            <pc:sldMk cId="3926945026" sldId="399"/>
            <ac:spMk id="2" creationId="{4B5F0D0E-8BB7-48AB-9160-728B8B3399A2}"/>
          </ac:spMkLst>
        </pc:spChg>
        <pc:spChg chg="mod">
          <ac:chgData name="Alfred Asterjadhi" userId="39de57b9-85c0-4fd1-aaac-8ca2b6560ad0" providerId="ADAL" clId="{0ED796F5-1B1A-4EFC-965A-F7D95960A21E}" dt="2023-02-06T15:29:33.559" v="371" actId="20577"/>
          <ac:spMkLst>
            <pc:docMk/>
            <pc:sldMk cId="3926945026" sldId="399"/>
            <ac:spMk id="3" creationId="{DFB0BA47-D7B6-4F95-932E-A7AA615BC440}"/>
          </ac:spMkLst>
        </pc:spChg>
      </pc:sldChg>
      <pc:sldChg chg="addSp delSp modSp add mod">
        <pc:chgData name="Alfred Asterjadhi" userId="39de57b9-85c0-4fd1-aaac-8ca2b6560ad0" providerId="ADAL" clId="{0ED796F5-1B1A-4EFC-965A-F7D95960A21E}" dt="2023-02-06T15:26:48.579" v="357" actId="404"/>
        <pc:sldMkLst>
          <pc:docMk/>
          <pc:sldMk cId="3614762288" sldId="400"/>
        </pc:sldMkLst>
        <pc:spChg chg="mod">
          <ac:chgData name="Alfred Asterjadhi" userId="39de57b9-85c0-4fd1-aaac-8ca2b6560ad0" providerId="ADAL" clId="{0ED796F5-1B1A-4EFC-965A-F7D95960A21E}" dt="2023-02-06T15:26:38.405" v="352"/>
          <ac:spMkLst>
            <pc:docMk/>
            <pc:sldMk cId="3614762288" sldId="400"/>
            <ac:spMk id="2" creationId="{4B5F0D0E-8BB7-48AB-9160-728B8B3399A2}"/>
          </ac:spMkLst>
        </pc:spChg>
        <pc:spChg chg="mod">
          <ac:chgData name="Alfred Asterjadhi" userId="39de57b9-85c0-4fd1-aaac-8ca2b6560ad0" providerId="ADAL" clId="{0ED796F5-1B1A-4EFC-965A-F7D95960A21E}" dt="2023-02-06T15:26:48.579" v="357" actId="404"/>
          <ac:spMkLst>
            <pc:docMk/>
            <pc:sldMk cId="3614762288" sldId="400"/>
            <ac:spMk id="3" creationId="{DFB0BA47-D7B6-4F95-932E-A7AA615BC440}"/>
          </ac:spMkLst>
        </pc:spChg>
        <pc:spChg chg="mod">
          <ac:chgData name="Alfred Asterjadhi" userId="39de57b9-85c0-4fd1-aaac-8ca2b6560ad0" providerId="ADAL" clId="{0ED796F5-1B1A-4EFC-965A-F7D95960A21E}" dt="2023-02-06T15:26:38.405" v="352"/>
          <ac:spMkLst>
            <pc:docMk/>
            <pc:sldMk cId="3614762288" sldId="400"/>
            <ac:spMk id="4" creationId="{3462A639-621C-43E6-83A1-F4DCCA0E626D}"/>
          </ac:spMkLst>
        </pc:spChg>
        <pc:spChg chg="mod">
          <ac:chgData name="Alfred Asterjadhi" userId="39de57b9-85c0-4fd1-aaac-8ca2b6560ad0" providerId="ADAL" clId="{0ED796F5-1B1A-4EFC-965A-F7D95960A21E}" dt="2023-02-06T15:26:38.405" v="352"/>
          <ac:spMkLst>
            <pc:docMk/>
            <pc:sldMk cId="3614762288" sldId="400"/>
            <ac:spMk id="5" creationId="{344A3812-25A7-493E-9C1F-5DE586377D4F}"/>
          </ac:spMkLst>
        </pc:spChg>
        <pc:spChg chg="mod">
          <ac:chgData name="Alfred Asterjadhi" userId="39de57b9-85c0-4fd1-aaac-8ca2b6560ad0" providerId="ADAL" clId="{0ED796F5-1B1A-4EFC-965A-F7D95960A21E}" dt="2023-02-06T15:26:38.405" v="352"/>
          <ac:spMkLst>
            <pc:docMk/>
            <pc:sldMk cId="3614762288" sldId="400"/>
            <ac:spMk id="6" creationId="{974B2026-97FB-40D2-8F22-7E6D319B4EA2}"/>
          </ac:spMkLst>
        </pc:spChg>
        <pc:spChg chg="add del mod">
          <ac:chgData name="Alfred Asterjadhi" userId="39de57b9-85c0-4fd1-aaac-8ca2b6560ad0" providerId="ADAL" clId="{0ED796F5-1B1A-4EFC-965A-F7D95960A21E}" dt="2023-02-06T15:26:38.405" v="352"/>
          <ac:spMkLst>
            <pc:docMk/>
            <pc:sldMk cId="3614762288" sldId="400"/>
            <ac:spMk id="7" creationId="{7C586BDF-2646-C5F2-ABE1-2615BAC3C5DB}"/>
          </ac:spMkLst>
        </pc:spChg>
        <pc:spChg chg="add del mod">
          <ac:chgData name="Alfred Asterjadhi" userId="39de57b9-85c0-4fd1-aaac-8ca2b6560ad0" providerId="ADAL" clId="{0ED796F5-1B1A-4EFC-965A-F7D95960A21E}" dt="2023-02-06T15:26:38.405" v="352"/>
          <ac:spMkLst>
            <pc:docMk/>
            <pc:sldMk cId="3614762288" sldId="400"/>
            <ac:spMk id="8" creationId="{8842A259-F676-D2B6-1D19-802F01C58EE9}"/>
          </ac:spMkLst>
        </pc:spChg>
        <pc:spChg chg="add del mod">
          <ac:chgData name="Alfred Asterjadhi" userId="39de57b9-85c0-4fd1-aaac-8ca2b6560ad0" providerId="ADAL" clId="{0ED796F5-1B1A-4EFC-965A-F7D95960A21E}" dt="2023-02-06T15:26:38.405" v="352"/>
          <ac:spMkLst>
            <pc:docMk/>
            <pc:sldMk cId="3614762288" sldId="400"/>
            <ac:spMk id="9" creationId="{783B9DF5-079B-2F36-DD7D-144B9FC647F9}"/>
          </ac:spMkLst>
        </pc:spChg>
        <pc:spChg chg="add del mod">
          <ac:chgData name="Alfred Asterjadhi" userId="39de57b9-85c0-4fd1-aaac-8ca2b6560ad0" providerId="ADAL" clId="{0ED796F5-1B1A-4EFC-965A-F7D95960A21E}" dt="2023-02-06T15:26:38.405" v="352"/>
          <ac:spMkLst>
            <pc:docMk/>
            <pc:sldMk cId="3614762288" sldId="400"/>
            <ac:spMk id="10" creationId="{022E818B-86DA-AA98-2EE1-93025E3E8A05}"/>
          </ac:spMkLst>
        </pc:spChg>
        <pc:spChg chg="add del mod">
          <ac:chgData name="Alfred Asterjadhi" userId="39de57b9-85c0-4fd1-aaac-8ca2b6560ad0" providerId="ADAL" clId="{0ED796F5-1B1A-4EFC-965A-F7D95960A21E}" dt="2023-02-06T15:26:38.405" v="352"/>
          <ac:spMkLst>
            <pc:docMk/>
            <pc:sldMk cId="3614762288" sldId="400"/>
            <ac:spMk id="11" creationId="{55830237-7633-F98C-6C3D-BD349684BFE6}"/>
          </ac:spMkLst>
        </pc:spChg>
      </pc:sldChg>
      <pc:sldMasterChg chg="modSp mod">
        <pc:chgData name="Alfred Asterjadhi" userId="39de57b9-85c0-4fd1-aaac-8ca2b6560ad0" providerId="ADAL" clId="{0ED796F5-1B1A-4EFC-965A-F7D95960A21E}" dt="2023-02-06T15:33:05.636" v="389" actId="20577"/>
        <pc:sldMasterMkLst>
          <pc:docMk/>
          <pc:sldMasterMk cId="0" sldId="2147483648"/>
        </pc:sldMasterMkLst>
        <pc:spChg chg="mod">
          <ac:chgData name="Alfred Asterjadhi" userId="39de57b9-85c0-4fd1-aaac-8ca2b6560ad0" providerId="ADAL" clId="{0ED796F5-1B1A-4EFC-965A-F7D95960A21E}" dt="2023-02-06T15:33:05.636" v="389" actId="20577"/>
          <ac:spMkLst>
            <pc:docMk/>
            <pc:sldMasterMk cId="0" sldId="2147483648"/>
            <ac:spMk id="10" creationId="{00000000-0000-0000-0000-000000000000}"/>
          </ac:spMkLst>
        </pc:spChg>
        <pc:spChg chg="mod">
          <ac:chgData name="Alfred Asterjadhi" userId="39de57b9-85c0-4fd1-aaac-8ca2b6560ad0" providerId="ADAL" clId="{0ED796F5-1B1A-4EFC-965A-F7D95960A21E}" dt="2023-02-06T15:05:01.481" v="11" actId="20577"/>
          <ac:spMkLst>
            <pc:docMk/>
            <pc:sldMasterMk cId="0" sldId="2147483648"/>
            <ac:spMk id="1027"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48"/>
        </pc:sldMasterMkLst>
        <pc:spChg chg="mod">
          <ac:chgData name="Alfred Asterjadhi" userId="39de57b9-85c0-4fd1-aaac-8ca2b6560ad0" providerId="ADAL" clId="{1C51924A-3D97-49EE-91FC-9272D8755293}" dt="2022-11-17T09:18:06.313" v="7968" actId="6549"/>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48"/>
        </pc:sldMasterMkLst>
        <pc:spChg chg="mod">
          <ac:chgData name="Alfred Asterjadhi" userId="39de57b9-85c0-4fd1-aaac-8ca2b6560ad0" providerId="ADAL" clId="{DEB6449B-8A8D-4E94-A282-14FD81CF86A3}" dt="2022-12-08T22:14:05.663" v="14"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48"/>
        </pc:sldMasterMkLst>
        <pc:spChg chg="mod">
          <ac:chgData name="Alfred Asterjadhi" userId="39de57b9-85c0-4fd1-aaac-8ca2b6560ad0" providerId="ADAL" clId="{8C32956B-7D9B-4F14-B129-AA061317A39C}" dt="2023-01-18T16:07:10.833" v="4434" actId="6549"/>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802.11-23/0191r0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2023-02-06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2023 meeting and conf calls</a:t>
            </a:r>
          </a:p>
          <a:p>
            <a:pPr>
              <a:buFont typeface="Arial" panose="020B0604020202020204" pitchFamily="34" charset="0"/>
              <a:buChar char="•"/>
            </a:pPr>
            <a:r>
              <a:rPr lang="en-US" sz="1800" dirty="0"/>
              <a:t>Approve TGbe minutes from Jan. 2023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May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January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AM2,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PM2, MAC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Liwen)</a:t>
            </a:r>
          </a:p>
          <a:p>
            <a:pPr>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May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677978998"/>
              </p:ext>
            </p:extLst>
          </p:nvPr>
        </p:nvGraphicFramePr>
        <p:xfrm>
          <a:off x="826833" y="2282825"/>
          <a:ext cx="7016939" cy="274320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March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2301"/>
          <a:ext cx="7736269" cy="458020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46705587"/>
              </p:ext>
            </p:extLst>
          </p:nvPr>
        </p:nvGraphicFramePr>
        <p:xfrm>
          <a:off x="851217" y="1582301"/>
          <a:ext cx="7736269" cy="458020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2301"/>
          <a:ext cx="7736269" cy="458020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6168040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a:buFont typeface="Arial" panose="020B0604020202020204" pitchFamily="34" charset="0"/>
              <a:buChar char="•"/>
            </a:pPr>
            <a:r>
              <a:rPr lang="en-GB" sz="1100" dirty="0"/>
              <a:t>Announcements: </a:t>
            </a:r>
          </a:p>
          <a:p>
            <a:pPr lvl="0">
              <a:buFont typeface="Arial" panose="020B0604020202020204" pitchFamily="34" charset="0"/>
              <a:buChar char="•"/>
            </a:pPr>
            <a:r>
              <a:rPr lang="en-US" sz="1100" dirty="0"/>
              <a:t>Summary from January 2023 meeting, and conf calls</a:t>
            </a:r>
          </a:p>
          <a:p>
            <a:pPr lvl="0">
              <a:buFont typeface="Arial" panose="020B0604020202020204" pitchFamily="34" charset="0"/>
              <a:buChar char="•"/>
            </a:pPr>
            <a:r>
              <a:rPr lang="en-GB" sz="1100" dirty="0"/>
              <a:t>Submissions:</a:t>
            </a:r>
          </a:p>
          <a:p>
            <a:pPr lvl="1">
              <a:buFont typeface="Arial" panose="020B0604020202020204" pitchFamily="34" charset="0"/>
              <a:buChar char="•"/>
            </a:pPr>
            <a:r>
              <a:rPr lang="en-GB" sz="700" dirty="0"/>
              <a:t>…</a:t>
            </a:r>
          </a:p>
          <a:p>
            <a:pPr>
              <a:buFont typeface="Arial" panose="020B0604020202020204" pitchFamily="34" charset="0"/>
              <a:buChar char="•"/>
            </a:pPr>
            <a:r>
              <a:rPr lang="en-US" altLang="en-US" sz="1100" dirty="0">
                <a:solidFill>
                  <a:schemeClr val="tx1"/>
                </a:solidFill>
              </a:rPr>
              <a:t>Motions (including approving minutes):</a:t>
            </a:r>
            <a:endParaRPr lang="en-GB" sz="1100" dirty="0">
              <a:solidFill>
                <a:srgbClr val="00B050"/>
              </a:solidFill>
            </a:endParaRPr>
          </a:p>
          <a:p>
            <a:pPr>
              <a:buFont typeface="Arial" panose="020B0604020202020204" pitchFamily="34" charset="0"/>
              <a:buChar char="•"/>
            </a:pPr>
            <a:r>
              <a:rPr lang="en-GB" sz="1100" dirty="0" err="1"/>
              <a:t>AoB</a:t>
            </a:r>
            <a:r>
              <a:rPr lang="en-GB" sz="1100" dirty="0"/>
              <a:t>: </a:t>
            </a:r>
          </a:p>
          <a:p>
            <a:pPr lvl="0">
              <a:buFont typeface="Arial" panose="020B0604020202020204" pitchFamily="34" charset="0"/>
              <a:buChar char="•"/>
            </a:pPr>
            <a:r>
              <a:rPr lang="en-GB" sz="1100" dirty="0"/>
              <a:t>Recess</a:t>
            </a:r>
            <a:endParaRPr lang="en-US" sz="11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Jan. meeting, and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8077200" cy="4113213"/>
          </a:xfrm>
        </p:spPr>
        <p:txBody>
          <a:bodyPr/>
          <a:lstStyle/>
          <a:p>
            <a:pPr>
              <a:buFont typeface="Arial" panose="020B0604020202020204" pitchFamily="34" charset="0"/>
              <a:buChar char="•"/>
            </a:pPr>
            <a:r>
              <a:rPr lang="en-US" sz="1800" dirty="0"/>
              <a:t>…</a:t>
            </a:r>
            <a:endParaRPr lang="en-US" sz="160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7861507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dirty="0"/>
              <a:t>…</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249982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729944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March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https://cvent.me/AwPbAx</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000" dirty="0"/>
              <a:t>…</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9269450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a:t>
            </a:r>
          </a:p>
          <a:p>
            <a:pPr marL="800100" lvl="1" indent="-342900">
              <a:buFont typeface="Arial" panose="020B0604020202020204" pitchFamily="34" charset="0"/>
              <a:buChar char="•"/>
            </a:pPr>
            <a:r>
              <a:rPr lang="en-GB" sz="1200" dirty="0"/>
              <a:t>…</a:t>
            </a: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447800"/>
            <a:ext cx="7770813" cy="50768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US" sz="1400" dirty="0">
                <a:solidFill>
                  <a:schemeClr val="tx1"/>
                </a:solidFill>
              </a:rPr>
              <a:t>TGbe Editor’s Report:</a:t>
            </a:r>
          </a:p>
          <a:p>
            <a:pPr lvl="0">
              <a:buFont typeface="Arial" panose="020B0604020202020204" pitchFamily="34" charset="0"/>
              <a:buChar char="•"/>
            </a:pPr>
            <a:r>
              <a:rPr lang="en-GB" sz="1400" dirty="0">
                <a:solidFill>
                  <a:schemeClr val="tx1"/>
                </a:solidFill>
              </a:rPr>
              <a:t>CR Status</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US" sz="1400" dirty="0">
                <a:solidFill>
                  <a:schemeClr val="tx1"/>
                </a:solidFill>
              </a:rPr>
              <a:t>Motions:</a:t>
            </a:r>
          </a:p>
          <a:p>
            <a:pPr lvl="0">
              <a:buFont typeface="Arial" panose="020B0604020202020204" pitchFamily="34" charset="0"/>
              <a:buChar char="•"/>
            </a:pPr>
            <a:r>
              <a:rPr lang="en-US" sz="1400" dirty="0">
                <a:solidFill>
                  <a:schemeClr val="tx1"/>
                </a:solidFill>
              </a:rPr>
              <a:t>Goals for May 2023, Teleconference/Ad-hoc Plan,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May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March 2023</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spcAft>
                <a:spcPts val="1200"/>
              </a:spcAft>
              <a:buFont typeface="Times New Roman" panose="02020603050405020304" pitchFamily="18" charset="0"/>
              <a:buChar char="-"/>
            </a:pPr>
            <a:endParaRPr lang="en-US" sz="16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07741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11" name="Content Placeholder 10">
            <a:extLst>
              <a:ext uri="{FF2B5EF4-FFF2-40B4-BE49-F238E27FC236}">
                <a16:creationId xmlns:a16="http://schemas.microsoft.com/office/drawing/2014/main" id="{63F1219F-7F2E-A16A-9929-BEA2E32477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138297</TotalTime>
  <Words>2827</Words>
  <Application>Microsoft Office PowerPoint</Application>
  <PresentationFormat>On-screen Show (4:3)</PresentationFormat>
  <Paragraphs>432</Paragraphs>
  <Slides>38</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6" baseType="lpstr">
      <vt:lpstr>Arial</vt:lpstr>
      <vt:lpstr>Arial Black</vt:lpstr>
      <vt:lpstr>Calibri</vt:lpstr>
      <vt:lpstr>Monotype Sorts</vt:lpstr>
      <vt:lpstr>Times New Roman</vt:lpstr>
      <vt:lpstr>Wingdings</vt:lpstr>
      <vt:lpstr>Office Theme</vt:lpstr>
      <vt:lpstr>Document</vt:lpstr>
      <vt:lpstr>TGbe January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MAC Submission’s List 1</vt:lpstr>
      <vt:lpstr>Monday Joint Agenda-PM1</vt:lpstr>
      <vt:lpstr>Summary from Jan. meeting, and conf calls</vt:lpstr>
      <vt:lpstr>Tuesday MAC Agenda–AM2</vt:lpstr>
      <vt:lpstr>Tuesday PHY Agenda–AM2</vt:lpstr>
      <vt:lpstr>Tuesday Joint Agenda-PM1</vt:lpstr>
      <vt:lpstr>Tuesday MAC Agenda–PM2</vt:lpstr>
      <vt:lpstr>Tuesday PHY Agenda–PM2</vt:lpstr>
      <vt:lpstr>Wednesday MAC Agenda–PM2</vt:lpstr>
      <vt:lpstr>Thursday Joint Agenda-AM1</vt:lpstr>
      <vt:lpstr>Thursday Joint Agenda-PM1</vt:lpstr>
      <vt:lpstr>LB266 CR Status</vt:lpstr>
      <vt:lpstr>Goals for May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2023-02-06T15:33:06Z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