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83" r:id="rId5"/>
    <p:sldId id="262" r:id="rId6"/>
    <p:sldId id="265" r:id="rId7"/>
    <p:sldId id="293" r:id="rId8"/>
    <p:sldId id="2368" r:id="rId9"/>
    <p:sldId id="2371" r:id="rId10"/>
    <p:sldId id="2375" r:id="rId11"/>
    <p:sldId id="2374" r:id="rId12"/>
    <p:sldId id="2376" r:id="rId13"/>
    <p:sldId id="270" r:id="rId14"/>
    <p:sldId id="278" r:id="rId15"/>
    <p:sldId id="273" r:id="rId16"/>
    <p:sldId id="2373" r:id="rId17"/>
    <p:sldId id="276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C13C8-BAE2-406B-8A07-51279F869292}" v="12" dt="2023-01-17T14:02:02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5" autoAdjust="0"/>
    <p:restoredTop sz="94660"/>
  </p:normalViewPr>
  <p:slideViewPr>
    <p:cSldViewPr>
      <p:cViewPr varScale="1">
        <p:scale>
          <a:sx n="96" d="100"/>
          <a:sy n="96" d="100"/>
        </p:scale>
        <p:origin x="422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BE4C13C8-BAE2-406B-8A07-51279F869292}"/>
    <pc:docChg chg="undo custSel addSld delSld modSld modMainMaster">
      <pc:chgData name="Stacey, Robert" userId="8f61b79c-1993-4b76-a5c5-6bb0e2071c28" providerId="ADAL" clId="{BE4C13C8-BAE2-406B-8A07-51279F869292}" dt="2023-01-17T14:36:09.767" v="1921" actId="207"/>
      <pc:docMkLst>
        <pc:docMk/>
      </pc:docMkLst>
      <pc:sldChg chg="modSp mod">
        <pc:chgData name="Stacey, Robert" userId="8f61b79c-1993-4b76-a5c5-6bb0e2071c28" providerId="ADAL" clId="{BE4C13C8-BAE2-406B-8A07-51279F869292}" dt="2023-01-17T13:54:29.233" v="1868" actId="20577"/>
        <pc:sldMkLst>
          <pc:docMk/>
          <pc:sldMk cId="0" sldId="256"/>
        </pc:sldMkLst>
        <pc:spChg chg="mod">
          <ac:chgData name="Stacey, Robert" userId="8f61b79c-1993-4b76-a5c5-6bb0e2071c28" providerId="ADAL" clId="{BE4C13C8-BAE2-406B-8A07-51279F869292}" dt="2023-01-15T15:18:13.477" v="1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acey, Robert" userId="8f61b79c-1993-4b76-a5c5-6bb0e2071c28" providerId="ADAL" clId="{BE4C13C8-BAE2-406B-8A07-51279F869292}" dt="2023-01-17T13:54:29.233" v="186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acey, Robert" userId="8f61b79c-1993-4b76-a5c5-6bb0e2071c28" providerId="ADAL" clId="{BE4C13C8-BAE2-406B-8A07-51279F869292}" dt="2023-01-17T12:17:26.500" v="796" actId="20577"/>
        <pc:sldMkLst>
          <pc:docMk/>
          <pc:sldMk cId="1753890201" sldId="265"/>
        </pc:sldMkLst>
        <pc:spChg chg="mod">
          <ac:chgData name="Stacey, Robert" userId="8f61b79c-1993-4b76-a5c5-6bb0e2071c28" providerId="ADAL" clId="{BE4C13C8-BAE2-406B-8A07-51279F869292}" dt="2023-01-15T15:19:29.376" v="29" actId="6549"/>
          <ac:spMkLst>
            <pc:docMk/>
            <pc:sldMk cId="1753890201" sldId="265"/>
            <ac:spMk id="2" creationId="{00000000-0000-0000-0000-000000000000}"/>
          </ac:spMkLst>
        </pc:spChg>
        <pc:spChg chg="mod">
          <ac:chgData name="Stacey, Robert" userId="8f61b79c-1993-4b76-a5c5-6bb0e2071c28" providerId="ADAL" clId="{BE4C13C8-BAE2-406B-8A07-51279F869292}" dt="2023-01-17T12:17:26.500" v="796" actId="20577"/>
          <ac:spMkLst>
            <pc:docMk/>
            <pc:sldMk cId="1753890201" sldId="265"/>
            <ac:spMk id="9218" creationId="{00000000-0000-0000-0000-000000000000}"/>
          </ac:spMkLst>
        </pc:spChg>
      </pc:sldChg>
      <pc:sldChg chg="modSp mod">
        <pc:chgData name="Stacey, Robert" userId="8f61b79c-1993-4b76-a5c5-6bb0e2071c28" providerId="ADAL" clId="{BE4C13C8-BAE2-406B-8A07-51279F869292}" dt="2023-01-17T14:36:09.767" v="1921" actId="207"/>
        <pc:sldMkLst>
          <pc:docMk/>
          <pc:sldMk cId="3454883255" sldId="273"/>
        </pc:sldMkLst>
        <pc:spChg chg="mod">
          <ac:chgData name="Stacey, Robert" userId="8f61b79c-1993-4b76-a5c5-6bb0e2071c28" providerId="ADAL" clId="{BE4C13C8-BAE2-406B-8A07-51279F869292}" dt="2023-01-17T13:48:31.161" v="1229" actId="20577"/>
          <ac:spMkLst>
            <pc:docMk/>
            <pc:sldMk cId="3454883255" sldId="273"/>
            <ac:spMk id="9218" creationId="{00000000-0000-0000-0000-000000000000}"/>
          </ac:spMkLst>
        </pc:spChg>
        <pc:graphicFrameChg chg="modGraphic">
          <ac:chgData name="Stacey, Robert" userId="8f61b79c-1993-4b76-a5c5-6bb0e2071c28" providerId="ADAL" clId="{BE4C13C8-BAE2-406B-8A07-51279F869292}" dt="2023-01-17T14:36:09.767" v="1921" actId="207"/>
          <ac:graphicFrameMkLst>
            <pc:docMk/>
            <pc:sldMk cId="3454883255" sldId="273"/>
            <ac:graphicFrameMk id="3" creationId="{00000000-0000-0000-0000-000000000000}"/>
          </ac:graphicFrameMkLst>
        </pc:graphicFrameChg>
      </pc:sldChg>
      <pc:sldChg chg="modSp mod">
        <pc:chgData name="Stacey, Robert" userId="8f61b79c-1993-4b76-a5c5-6bb0e2071c28" providerId="ADAL" clId="{BE4C13C8-BAE2-406B-8A07-51279F869292}" dt="2023-01-17T13:37:25.600" v="896" actId="6549"/>
        <pc:sldMkLst>
          <pc:docMk/>
          <pc:sldMk cId="1130369888" sldId="293"/>
        </pc:sldMkLst>
        <pc:spChg chg="mod">
          <ac:chgData name="Stacey, Robert" userId="8f61b79c-1993-4b76-a5c5-6bb0e2071c28" providerId="ADAL" clId="{BE4C13C8-BAE2-406B-8A07-51279F869292}" dt="2023-01-17T13:37:25.600" v="896" actId="6549"/>
          <ac:spMkLst>
            <pc:docMk/>
            <pc:sldMk cId="1130369888" sldId="293"/>
            <ac:spMk id="3" creationId="{9E8181F9-FE4E-4B5B-A2BC-D06A058731DB}"/>
          </ac:spMkLst>
        </pc:spChg>
      </pc:sldChg>
      <pc:sldChg chg="addSp delSp modSp mod">
        <pc:chgData name="Stacey, Robert" userId="8f61b79c-1993-4b76-a5c5-6bb0e2071c28" providerId="ADAL" clId="{BE4C13C8-BAE2-406B-8A07-51279F869292}" dt="2023-01-15T15:23:54.631" v="90" actId="14734"/>
        <pc:sldMkLst>
          <pc:docMk/>
          <pc:sldMk cId="862555450" sldId="2368"/>
        </pc:sldMkLst>
        <pc:spChg chg="mod">
          <ac:chgData name="Stacey, Robert" userId="8f61b79c-1993-4b76-a5c5-6bb0e2071c28" providerId="ADAL" clId="{BE4C13C8-BAE2-406B-8A07-51279F869292}" dt="2023-01-15T15:21:07.701" v="62" actId="20577"/>
          <ac:spMkLst>
            <pc:docMk/>
            <pc:sldMk cId="862555450" sldId="2368"/>
            <ac:spMk id="2" creationId="{1535FAE9-1E36-467B-9DC7-4B8F70B1E1A4}"/>
          </ac:spMkLst>
        </pc:spChg>
        <pc:spChg chg="mod">
          <ac:chgData name="Stacey, Robert" userId="8f61b79c-1993-4b76-a5c5-6bb0e2071c28" providerId="ADAL" clId="{BE4C13C8-BAE2-406B-8A07-51279F869292}" dt="2023-01-15T15:21:19.388" v="76" actId="20577"/>
          <ac:spMkLst>
            <pc:docMk/>
            <pc:sldMk cId="862555450" sldId="2368"/>
            <ac:spMk id="7" creationId="{4171984E-1895-4221-904F-B876997E2F98}"/>
          </ac:spMkLst>
        </pc:spChg>
        <pc:spChg chg="add del">
          <ac:chgData name="Stacey, Robert" userId="8f61b79c-1993-4b76-a5c5-6bb0e2071c28" providerId="ADAL" clId="{BE4C13C8-BAE2-406B-8A07-51279F869292}" dt="2023-01-15T15:23:02.946" v="79" actId="22"/>
          <ac:spMkLst>
            <pc:docMk/>
            <pc:sldMk cId="862555450" sldId="2368"/>
            <ac:spMk id="10" creationId="{DEA94CC5-9C94-4BF6-9AA3-0ACEB57DBDC4}"/>
          </ac:spMkLst>
        </pc:spChg>
        <pc:graphicFrameChg chg="del">
          <ac:chgData name="Stacey, Robert" userId="8f61b79c-1993-4b76-a5c5-6bb0e2071c28" providerId="ADAL" clId="{BE4C13C8-BAE2-406B-8A07-51279F869292}" dt="2023-01-15T15:22:53.137" v="77" actId="478"/>
          <ac:graphicFrameMkLst>
            <pc:docMk/>
            <pc:sldMk cId="862555450" sldId="2368"/>
            <ac:graphicFrameMk id="9" creationId="{4600CFA3-FF5D-4526-8FF5-E10ECA63DA43}"/>
          </ac:graphicFrameMkLst>
        </pc:graphicFrameChg>
        <pc:graphicFrameChg chg="add mod modGraphic">
          <ac:chgData name="Stacey, Robert" userId="8f61b79c-1993-4b76-a5c5-6bb0e2071c28" providerId="ADAL" clId="{BE4C13C8-BAE2-406B-8A07-51279F869292}" dt="2023-01-15T15:23:54.631" v="90" actId="14734"/>
          <ac:graphicFrameMkLst>
            <pc:docMk/>
            <pc:sldMk cId="862555450" sldId="2368"/>
            <ac:graphicFrameMk id="11" creationId="{3649FEF8-4BAE-45A0-AE18-801EA53E159F}"/>
          </ac:graphicFrameMkLst>
        </pc:graphicFrameChg>
      </pc:sldChg>
      <pc:sldChg chg="modSp mod">
        <pc:chgData name="Stacey, Robert" userId="8f61b79c-1993-4b76-a5c5-6bb0e2071c28" providerId="ADAL" clId="{BE4C13C8-BAE2-406B-8A07-51279F869292}" dt="2023-01-17T13:38:39.022" v="901" actId="20577"/>
        <pc:sldMkLst>
          <pc:docMk/>
          <pc:sldMk cId="4213669348" sldId="2371"/>
        </pc:sldMkLst>
        <pc:spChg chg="mod">
          <ac:chgData name="Stacey, Robert" userId="8f61b79c-1993-4b76-a5c5-6bb0e2071c28" providerId="ADAL" clId="{BE4C13C8-BAE2-406B-8A07-51279F869292}" dt="2023-01-17T13:38:39.022" v="901" actId="20577"/>
          <ac:spMkLst>
            <pc:docMk/>
            <pc:sldMk cId="4213669348" sldId="2371"/>
            <ac:spMk id="3" creationId="{79F8E904-6966-31F1-4EB7-8CADBFD4BBE7}"/>
          </ac:spMkLst>
        </pc:spChg>
      </pc:sldChg>
      <pc:sldChg chg="modSp mod">
        <pc:chgData name="Stacey, Robert" userId="8f61b79c-1993-4b76-a5c5-6bb0e2071c28" providerId="ADAL" clId="{BE4C13C8-BAE2-406B-8A07-51279F869292}" dt="2023-01-17T14:32:57.324" v="1907" actId="20577"/>
        <pc:sldMkLst>
          <pc:docMk/>
          <pc:sldMk cId="1998207127" sldId="2373"/>
        </pc:sldMkLst>
        <pc:spChg chg="mod">
          <ac:chgData name="Stacey, Robert" userId="8f61b79c-1993-4b76-a5c5-6bb0e2071c28" providerId="ADAL" clId="{BE4C13C8-BAE2-406B-8A07-51279F869292}" dt="2023-01-17T14:32:17.427" v="1906" actId="6549"/>
          <ac:spMkLst>
            <pc:docMk/>
            <pc:sldMk cId="1998207127" sldId="2373"/>
            <ac:spMk id="8" creationId="{00000000-0000-0000-0000-000000000000}"/>
          </ac:spMkLst>
        </pc:spChg>
        <pc:graphicFrameChg chg="mod modGraphic">
          <ac:chgData name="Stacey, Robert" userId="8f61b79c-1993-4b76-a5c5-6bb0e2071c28" providerId="ADAL" clId="{BE4C13C8-BAE2-406B-8A07-51279F869292}" dt="2023-01-17T14:32:57.324" v="1907" actId="20577"/>
          <ac:graphicFrameMkLst>
            <pc:docMk/>
            <pc:sldMk cId="1998207127" sldId="2373"/>
            <ac:graphicFrameMk id="10" creationId="{00000000-0000-0000-0000-000000000000}"/>
          </ac:graphicFrameMkLst>
        </pc:graphicFrameChg>
      </pc:sldChg>
      <pc:sldChg chg="modSp mod">
        <pc:chgData name="Stacey, Robert" userId="8f61b79c-1993-4b76-a5c5-6bb0e2071c28" providerId="ADAL" clId="{BE4C13C8-BAE2-406B-8A07-51279F869292}" dt="2023-01-17T13:47:52.049" v="1217" actId="20577"/>
        <pc:sldMkLst>
          <pc:docMk/>
          <pc:sldMk cId="3973159046" sldId="2374"/>
        </pc:sldMkLst>
        <pc:spChg chg="mod">
          <ac:chgData name="Stacey, Robert" userId="8f61b79c-1993-4b76-a5c5-6bb0e2071c28" providerId="ADAL" clId="{BE4C13C8-BAE2-406B-8A07-51279F869292}" dt="2023-01-17T13:47:52.049" v="1217" actId="20577"/>
          <ac:spMkLst>
            <pc:docMk/>
            <pc:sldMk cId="3973159046" sldId="2374"/>
            <ac:spMk id="3" creationId="{99F88D55-B5BC-4C12-8989-B68FA4A945A6}"/>
          </ac:spMkLst>
        </pc:spChg>
      </pc:sldChg>
      <pc:sldChg chg="modSp mod">
        <pc:chgData name="Stacey, Robert" userId="8f61b79c-1993-4b76-a5c5-6bb0e2071c28" providerId="ADAL" clId="{BE4C13C8-BAE2-406B-8A07-51279F869292}" dt="2023-01-17T13:41:15.318" v="940" actId="20577"/>
        <pc:sldMkLst>
          <pc:docMk/>
          <pc:sldMk cId="472033400" sldId="2375"/>
        </pc:sldMkLst>
        <pc:spChg chg="mod">
          <ac:chgData name="Stacey, Robert" userId="8f61b79c-1993-4b76-a5c5-6bb0e2071c28" providerId="ADAL" clId="{BE4C13C8-BAE2-406B-8A07-51279F869292}" dt="2023-01-17T13:41:15.318" v="940" actId="20577"/>
          <ac:spMkLst>
            <pc:docMk/>
            <pc:sldMk cId="472033400" sldId="2375"/>
            <ac:spMk id="3" creationId="{8CACBB3F-CDC2-45D7-9ECD-8E1AFA715091}"/>
          </ac:spMkLst>
        </pc:spChg>
      </pc:sldChg>
      <pc:sldChg chg="addSp delSp modSp new del mod">
        <pc:chgData name="Stacey, Robert" userId="8f61b79c-1993-4b76-a5c5-6bb0e2071c28" providerId="ADAL" clId="{BE4C13C8-BAE2-406B-8A07-51279F869292}" dt="2023-01-17T12:48:32.151" v="873" actId="47"/>
        <pc:sldMkLst>
          <pc:docMk/>
          <pc:sldMk cId="3189339848" sldId="2376"/>
        </pc:sldMkLst>
        <pc:spChg chg="add del mod">
          <ac:chgData name="Stacey, Robert" userId="8f61b79c-1993-4b76-a5c5-6bb0e2071c28" providerId="ADAL" clId="{BE4C13C8-BAE2-406B-8A07-51279F869292}" dt="2023-01-17T12:47:06.590" v="872"/>
          <ac:spMkLst>
            <pc:docMk/>
            <pc:sldMk cId="3189339848" sldId="2376"/>
            <ac:spMk id="3" creationId="{EE1B5A41-6E29-404F-B0A8-8E7E45402D56}"/>
          </ac:spMkLst>
        </pc:spChg>
        <pc:spChg chg="add del">
          <ac:chgData name="Stacey, Robert" userId="8f61b79c-1993-4b76-a5c5-6bb0e2071c28" providerId="ADAL" clId="{BE4C13C8-BAE2-406B-8A07-51279F869292}" dt="2023-01-17T12:47:00.065" v="869"/>
          <ac:spMkLst>
            <pc:docMk/>
            <pc:sldMk cId="3189339848" sldId="2376"/>
            <ac:spMk id="8" creationId="{4EA9AE7C-3C6B-4840-8B51-45BCE9BD7AF0}"/>
          </ac:spMkLst>
        </pc:spChg>
        <pc:graphicFrameChg chg="add del mod">
          <ac:chgData name="Stacey, Robert" userId="8f61b79c-1993-4b76-a5c5-6bb0e2071c28" providerId="ADAL" clId="{BE4C13C8-BAE2-406B-8A07-51279F869292}" dt="2023-01-17T12:47:00.065" v="869"/>
          <ac:graphicFrameMkLst>
            <pc:docMk/>
            <pc:sldMk cId="3189339848" sldId="2376"/>
            <ac:graphicFrameMk id="7" creationId="{D49DB357-E004-41DF-A936-87FF43CE74FC}"/>
          </ac:graphicFrameMkLst>
        </pc:graphicFrameChg>
      </pc:sldChg>
      <pc:sldChg chg="modSp new mod">
        <pc:chgData name="Stacey, Robert" userId="8f61b79c-1993-4b76-a5c5-6bb0e2071c28" providerId="ADAL" clId="{BE4C13C8-BAE2-406B-8A07-51279F869292}" dt="2023-01-17T13:54:02.801" v="1864" actId="20577"/>
        <pc:sldMkLst>
          <pc:docMk/>
          <pc:sldMk cId="4247996958" sldId="2376"/>
        </pc:sldMkLst>
        <pc:spChg chg="mod">
          <ac:chgData name="Stacey, Robert" userId="8f61b79c-1993-4b76-a5c5-6bb0e2071c28" providerId="ADAL" clId="{BE4C13C8-BAE2-406B-8A07-51279F869292}" dt="2023-01-17T13:50:41.298" v="1271" actId="20577"/>
          <ac:spMkLst>
            <pc:docMk/>
            <pc:sldMk cId="4247996958" sldId="2376"/>
            <ac:spMk id="2" creationId="{62D475B9-7E62-4330-9050-44BA261B0303}"/>
          </ac:spMkLst>
        </pc:spChg>
        <pc:spChg chg="mod">
          <ac:chgData name="Stacey, Robert" userId="8f61b79c-1993-4b76-a5c5-6bb0e2071c28" providerId="ADAL" clId="{BE4C13C8-BAE2-406B-8A07-51279F869292}" dt="2023-01-17T13:54:02.801" v="1864" actId="20577"/>
          <ac:spMkLst>
            <pc:docMk/>
            <pc:sldMk cId="4247996958" sldId="2376"/>
            <ac:spMk id="3" creationId="{90DC89A1-66C4-46BC-BA8A-F5E256179872}"/>
          </ac:spMkLst>
        </pc:spChg>
      </pc:sldChg>
      <pc:sldMasterChg chg="modSp mod">
        <pc:chgData name="Stacey, Robert" userId="8f61b79c-1993-4b76-a5c5-6bb0e2071c28" providerId="ADAL" clId="{BE4C13C8-BAE2-406B-8A07-51279F869292}" dt="2023-01-17T13:54:18.968" v="1866" actId="6549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BE4C13C8-BAE2-406B-8A07-51279F869292}" dt="2023-01-17T13:54:18.968" v="1866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802.11-23/0190r0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March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meta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5-0000-ana-database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rjstacey\OneDrive%20-%20Intel%20Corporation\Documents\802.11\ANA\TGbe" TargetMode="External"/><Relationship Id="rId13" Type="http://schemas.openxmlformats.org/officeDocument/2006/relationships/hyperlink" Target="file:///C:\Users\rjstacey\OneDrive%20-%20Intel%20Corporation\Documents\802.11\ANA\CipherSuiteSelectors" TargetMode="External"/><Relationship Id="rId3" Type="http://schemas.openxmlformats.org/officeDocument/2006/relationships/hyperlink" Target="file:///C:\Users\rjstacey\OneDrive%20-%20Intel%20Corporation\Documents\802.11\ANA\TGbf" TargetMode="External"/><Relationship Id="rId7" Type="http://schemas.openxmlformats.org/officeDocument/2006/relationships/hyperlink" Target="file:///C:\Users\rjstacey\OneDrive%20-%20Intel%20Corporation\Documents\802.11\ANA\dot11smt" TargetMode="External"/><Relationship Id="rId12" Type="http://schemas.openxmlformats.org/officeDocument/2006/relationships/hyperlink" Target="file:///C:\Users\rjstacey\OneDrive%20-%20Intel%20Corporation\Documents\802.11\ANA\RSNCapabilities" TargetMode="External"/><Relationship Id="rId2" Type="http://schemas.openxmlformats.org/officeDocument/2006/relationships/hyperlink" Target="ExtendedCapabilities" TargetMode="External"/><Relationship Id="rId16" Type="http://schemas.openxmlformats.org/officeDocument/2006/relationships/hyperlink" Target="file:///C:\Users\rjstacey\OneDrive%20-%20Intel%20Corporation\Documents\802.11\ANA\AN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C:\Users\rjstacey\OneDrive%20-%20Intel%20Corporation\Documents\802.11\ANA\PublicActionFrames" TargetMode="External"/><Relationship Id="rId11" Type="http://schemas.openxmlformats.org/officeDocument/2006/relationships/hyperlink" Target="file:///C:\Users\rjstacey\OneDrive%20-%20Intel%20Corporation\Documents\802.11\ANA\ElementIDs" TargetMode="External"/><Relationship Id="rId5" Type="http://schemas.openxmlformats.org/officeDocument/2006/relationships/hyperlink" Target="file:///C:\Users\rjstacey\OneDrive%20-%20Intel%20Corporation\Documents\802.11\ANA\Categories" TargetMode="External"/><Relationship Id="rId15" Type="http://schemas.openxmlformats.org/officeDocument/2006/relationships/hyperlink" Target="file:///C:\Users\rjstacey\OneDrive%20-%20Intel%20Corporation\Documents\802.11\ANA\dot11Groups" TargetMode="External"/><Relationship Id="rId10" Type="http://schemas.openxmlformats.org/officeDocument/2006/relationships/hyperlink" Target="file:///C:\Users\rjstacey\OneDrive%20-%20Intel%20Corporation\Documents\802.11\ANA\TGme" TargetMode="External"/><Relationship Id="rId4" Type="http://schemas.openxmlformats.org/officeDocument/2006/relationships/hyperlink" Target="file:///C:\Users\rjstacey\OneDrive%20-%20Intel%20Corporation\Documents\802.11\ANA\Element%20ID%20Extension%201" TargetMode="External"/><Relationship Id="rId9" Type="http://schemas.openxmlformats.org/officeDocument/2006/relationships/hyperlink" Target="file:///C:\Users\rjstacey\OneDrive%20-%20Intel%20Corporation\Documents\802.11\ANA\StatusCodes" TargetMode="External"/><Relationship Id="rId14" Type="http://schemas.openxmlformats.org/officeDocument/2006/relationships/hyperlink" Target="file:///C:\Users\rjstacey\OneDrive%20-%20Intel%20Corporation\Documents\802.11\ANA\ExtendedCapabilitie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(March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guide: https://mentor.ieee.org/802.11/dcn/23/11-23-0090-00-0000-discussion-on-the-use-of-that-and-which.pptx</a:t>
            </a:r>
          </a:p>
          <a:p>
            <a:r>
              <a:rPr lang="en-US" dirty="0"/>
              <a:t>There was some discussion on whether “that” identifies normative and “which” identifies informative. This is a not the case.</a:t>
            </a:r>
          </a:p>
          <a:p>
            <a:r>
              <a:rPr lang="en-US" dirty="0"/>
              <a:t>We decided to continue discussing style guide updates for the that/which section via email.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75B9-7E62-4330-9050-44BA261B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field and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89A1-66C4-46BC-BA8A-F5E25617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Emily brought up the use of field or subfield as a topic with Extended Capabilities field as an example</a:t>
            </a:r>
          </a:p>
          <a:p>
            <a:r>
              <a:rPr lang="en-US" dirty="0"/>
              <a:t>Some of the bits in this field are referred to as “fields” while others are referred to as “subfields”</a:t>
            </a:r>
          </a:p>
          <a:p>
            <a:r>
              <a:rPr lang="en-US" dirty="0"/>
              <a:t>We decided that</a:t>
            </a:r>
          </a:p>
          <a:p>
            <a:r>
              <a:rPr lang="en-US" dirty="0"/>
              <a:t>Within a particular context, the term used should be consistent. In this case, since the majority use “field” the uses of “subfield” should be changed to “field”</a:t>
            </a:r>
          </a:p>
          <a:p>
            <a:r>
              <a:rPr lang="en-US" dirty="0"/>
              <a:t>In future, we should not use “subfield”</a:t>
            </a:r>
          </a:p>
          <a:p>
            <a:r>
              <a:rPr lang="en-US" dirty="0"/>
              <a:t>We will discuss style guide updates by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063E-9DD4-4E09-920F-5BF675C4CD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C71F-0BFA-4531-996D-0B761B780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038A86-4CE7-41BB-B57A-B4977D4E74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9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January 2023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March, 2023.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76544"/>
              </p:ext>
            </p:extLst>
          </p:nvPr>
        </p:nvGraphicFramePr>
        <p:xfrm>
          <a:off x="838200" y="2057400"/>
          <a:ext cx="10546268" cy="555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292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148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- 121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5797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923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215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283304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27658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55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2020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 err="1">
                          <a:solidFill>
                            <a:srgbClr val="FF0000"/>
                          </a:solidFill>
                        </a:rPr>
                        <a:t>bh</a:t>
                      </a:r>
                      <a:endParaRPr lang="en-US" sz="16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Carol Ansley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13-Sep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Jan 2023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2023-03-14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Update on various topics:</a:t>
            </a:r>
          </a:p>
          <a:p>
            <a:r>
              <a:rPr lang="en-US" dirty="0"/>
              <a:t>	Clause 6 rewrite, searchable definitions, that/which in style guide, field vs subfield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March 14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11az – Published!</a:t>
            </a:r>
            <a:endParaRPr lang="en-GB" sz="1600" b="0" dirty="0"/>
          </a:p>
          <a:p>
            <a:r>
              <a:rPr lang="en-GB" sz="1600" dirty="0"/>
              <a:t>11bc –</a:t>
            </a:r>
            <a:r>
              <a:rPr lang="en-GB" sz="1600" b="0" dirty="0"/>
              <a:t> </a:t>
            </a:r>
          </a:p>
          <a:p>
            <a:r>
              <a:rPr lang="en-GB" sz="1600" dirty="0"/>
              <a:t>11bd – </a:t>
            </a:r>
            <a:r>
              <a:rPr lang="en-GB" sz="1600" b="0" dirty="0"/>
              <a:t>Published!</a:t>
            </a:r>
          </a:p>
          <a:p>
            <a:r>
              <a:rPr lang="en-GB" sz="1600" dirty="0"/>
              <a:t>11bb –</a:t>
            </a:r>
            <a:r>
              <a:rPr lang="en-GB" sz="1600" b="0" dirty="0"/>
              <a:t> </a:t>
            </a:r>
          </a:p>
          <a:p>
            <a:r>
              <a:rPr lang="en-GB" sz="1600" dirty="0"/>
              <a:t>11be – 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 </a:t>
            </a:r>
            <a:endParaRPr lang="en-US" sz="1600" b="0" dirty="0"/>
          </a:p>
          <a:p>
            <a:r>
              <a:rPr lang="en-GB" sz="1600" dirty="0"/>
              <a:t>11bh – </a:t>
            </a:r>
            <a:endParaRPr lang="en-GB" sz="1600" b="0" dirty="0"/>
          </a:p>
          <a:p>
            <a:r>
              <a:rPr lang="en-GB" sz="1600" dirty="0"/>
              <a:t>11bi – </a:t>
            </a:r>
            <a:endParaRPr lang="en-GB" sz="1600" b="0" dirty="0"/>
          </a:p>
          <a:p>
            <a:r>
              <a:rPr lang="en-GB" sz="1600" dirty="0" err="1"/>
              <a:t>REVme</a:t>
            </a:r>
            <a:r>
              <a:rPr lang="en-GB" sz="1600" dirty="0"/>
              <a:t> – </a:t>
            </a:r>
            <a:endParaRPr lang="en-GB" sz="1600" b="0" dirty="0"/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endParaRPr lang="en-US" sz="1800" dirty="0"/>
          </a:p>
          <a:p>
            <a:r>
              <a:rPr lang="en-US" sz="1800" dirty="0"/>
              <a:t>   A new revision of the ANA database posted January 17, 2023</a:t>
            </a:r>
          </a:p>
          <a:p>
            <a:r>
              <a:rPr lang="en-US" sz="1800" dirty="0">
                <a:hlinkClick r:id="rId2"/>
              </a:rPr>
              <a:t>https://mentor.ieee.org/802.11/dcn/11/11-11-0270-65-0000-ana-database.xls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changes January to March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76" y="1565887"/>
            <a:ext cx="5171609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January 2023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hlinkClick r:id="rId2"/>
            <a:extLst>
              <a:ext uri="{FF2B5EF4-FFF2-40B4-BE49-F238E27FC236}">
                <a16:creationId xmlns:a16="http://schemas.microsoft.com/office/drawing/2014/main" id="{A874877D-75BE-CDCC-F3F3-2D8B7475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06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A96B70-E5B5-1ACF-881D-DE33923B0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618553"/>
              </p:ext>
            </p:extLst>
          </p:nvPr>
        </p:nvGraphicFramePr>
        <p:xfrm>
          <a:off x="914401" y="1830390"/>
          <a:ext cx="10439399" cy="4513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183">
                  <a:extLst>
                    <a:ext uri="{9D8B030D-6E8A-4147-A177-3AD203B41FA5}">
                      <a16:colId xmlns:a16="http://schemas.microsoft.com/office/drawing/2014/main" val="1840146888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2386903155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111354588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2635559728"/>
                    </a:ext>
                  </a:extLst>
                </a:gridCol>
                <a:gridCol w="539160">
                  <a:extLst>
                    <a:ext uri="{9D8B030D-6E8A-4147-A177-3AD203B41FA5}">
                      <a16:colId xmlns:a16="http://schemas.microsoft.com/office/drawing/2014/main" val="741627590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1258090274"/>
                    </a:ext>
                  </a:extLst>
                </a:gridCol>
                <a:gridCol w="875159">
                  <a:extLst>
                    <a:ext uri="{9D8B030D-6E8A-4147-A177-3AD203B41FA5}">
                      <a16:colId xmlns:a16="http://schemas.microsoft.com/office/drawing/2014/main" val="634602466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134885970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1647154562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4137023092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2830227705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1996409219"/>
                    </a:ext>
                  </a:extLst>
                </a:gridCol>
                <a:gridCol w="453208">
                  <a:extLst>
                    <a:ext uri="{9D8B030D-6E8A-4147-A177-3AD203B41FA5}">
                      <a16:colId xmlns:a16="http://schemas.microsoft.com/office/drawing/2014/main" val="4219937"/>
                    </a:ext>
                  </a:extLst>
                </a:gridCol>
                <a:gridCol w="664183">
                  <a:extLst>
                    <a:ext uri="{9D8B030D-6E8A-4147-A177-3AD203B41FA5}">
                      <a16:colId xmlns:a16="http://schemas.microsoft.com/office/drawing/2014/main" val="1851889200"/>
                    </a:ext>
                  </a:extLst>
                </a:gridCol>
              </a:tblGrid>
              <a:tr h="141058"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TransactionID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Type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Status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User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Group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 dirty="0">
                          <a:effectLst/>
                        </a:rPr>
                        <a:t>Resource</a:t>
                      </a:r>
                      <a:endParaRPr lang="en-US" sz="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Ref Doc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Ref Subclause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Ref Location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Name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Req Value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Description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Allocated Value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Requested</a:t>
                      </a:r>
                      <a:endParaRPr lang="en-US" sz="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683594823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117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36371050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118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909476405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18961851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119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658377940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Capabilities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923685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Beam Descriptor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60193746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Short Capabilities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767894510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1369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Measurement Setup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123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552979256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Image Range Axis LUT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124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877026501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Image Doppler Axis LUT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125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990135555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Report Control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126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21909846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Report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127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28968827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BRP Sensing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668876264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Passive Sensing Beacon Information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129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473508483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Beacon Sector Descriptor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7153218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Sensing Instance Duration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039927903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DMG SBP Parameters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95822053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1379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5" action="ppaction://hlinkfile"/>
                        </a:rPr>
                        <a:t>Categories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9.4.1.11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Protected Sensing Frame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5" action="ppaction://hlinkfile"/>
                        </a:rPr>
                        <a:t>38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092069256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Request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936499932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Response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02285307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Report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53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622964817"/>
                  </a:ext>
                </a:extLst>
              </a:tr>
              <a:tr h="141058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Termination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54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80120202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Sensing Measurement Setup Query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55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88647420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Request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56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526827521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Response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57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623303342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Termination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58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70889930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PublicActionFrames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9.6.7.1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9-364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SBP Report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6" action="ppaction://hlinkfile"/>
                        </a:rPr>
                        <a:t>59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14239438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1389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Claudio da Silva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3" action="ppaction://hlinkfile"/>
                        </a:rPr>
                        <a:t>TGbf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7" action="ppaction://hlinkfile"/>
                        </a:rPr>
                        <a:t>dot11smt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dot11SENSStationConfigTable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7" action="ppaction://hlinkfile"/>
                        </a:rPr>
                        <a:t>49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488295274"/>
                  </a:ext>
                </a:extLst>
              </a:tr>
              <a:tr h="282116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StatusCodes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DENIED_LINK_ON_WHICH_THE_(RE)ASSOCIATION FRAME_IS_ TRANSMITTED_NOT_ACCEPTED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Link not accepted because the link on which the (Re)Association Request frame is transmitted is not accepted.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139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457946128"/>
                  </a:ext>
                </a:extLst>
              </a:tr>
              <a:tr h="352645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StatusCodes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EPCS_DENIED_VERIFICATION_FAILURE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EPCS priority access is temporarily denied because the receiving AP MLD is unable to verify that the non-AP MLD is authorized for an unspecified reason.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140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308480578"/>
                  </a:ext>
                </a:extLst>
              </a:tr>
              <a:tr h="282116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StatusCodes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9.4.1.9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9-50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DENIED_OPERATION_PARAMETER_UPDATE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Operation parameter update denied because the requested operation parameters or capabilities are not acceptable.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9" action="ppaction://hlinkfile"/>
                        </a:rPr>
                        <a:t>141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4602749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MLO Link Information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133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5926709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AID Bitmap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134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304560361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Successful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Edward Au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8" action="ppaction://hlinkfile"/>
                        </a:rPr>
                        <a:t>TGbe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Element ID Extension 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Bandwidth Indication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4" action="ppaction://hlinkfile"/>
                        </a:rPr>
                        <a:t>135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2023-01-26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35309169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1" action="ppaction://hlinkfile"/>
                        </a:rPr>
                        <a:t>ElementIDs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9-92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Challenge Text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46348022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2" action="ppaction://hlinkfile"/>
                        </a:rPr>
                        <a:t>RSNCapabilities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9.4.2.24.4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Figure 9-289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969143225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1398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3" action="ppaction://hlinkfile"/>
                        </a:rPr>
                        <a:t>CipherSuiteSelectors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9.4.2.24.2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9-149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11575716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1399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3" action="ppaction://hlinkfile"/>
                        </a:rPr>
                        <a:t>CipherSuiteSelectors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9.4.2.24.2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9-149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048883069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S-PSMP Capability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16490947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Service Interval Granularity b0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41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2862796008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Service Interval Granularity b1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42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51006292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Release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Service Interval Granularity b2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43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09101796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dot11Groups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dot11CountersGroup6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130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1538111127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1405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dot11Groups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dot11MACbase6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131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453368080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Pending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Emily Qi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0" action="ppaction://hlinkfile"/>
                        </a:rPr>
                        <a:t>TGme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dot11Groups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C.3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dot11SMTRMConfig4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sng" strike="noStrike">
                          <a:effectLst/>
                          <a:hlinkClick r:id="rId15" action="ppaction://hlinkfile"/>
                        </a:rPr>
                        <a:t>132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2023-03-12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50643174"/>
                  </a:ext>
                </a:extLst>
              </a:tr>
              <a:tr h="70529"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>
                          <a:effectLst/>
                        </a:rPr>
                        <a:t>1407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Allocate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Received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Robert Stacey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6" action="ppaction://hlinkfile"/>
                        </a:rPr>
                        <a:t>ANA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sng" strike="noStrike">
                          <a:effectLst/>
                          <a:hlinkClick r:id="rId14" action="ppaction://hlinkfile"/>
                        </a:rPr>
                        <a:t>ExtendedCapabilities</a:t>
                      </a:r>
                      <a:endParaRPr lang="en-US" sz="4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IEEE Std 802.11-2020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9.4.2.26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400" u="none" strike="noStrike">
                          <a:effectLst/>
                        </a:rPr>
                        <a:t>Table 9-153</a:t>
                      </a:r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400" u="none" strike="noStrike" dirty="0">
                          <a:effectLst/>
                        </a:rPr>
                        <a:t>2023-03-12</a:t>
                      </a:r>
                      <a:endParaRPr lang="en-US" sz="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921" marR="2921" marT="2921" marB="0"/>
                </a:tc>
                <a:extLst>
                  <a:ext uri="{0D108BD9-81ED-4DB2-BD59-A6C34878D82A}">
                    <a16:rowId xmlns:a16="http://schemas.microsoft.com/office/drawing/2014/main" val="3835987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11az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Similarly,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Youhan Kim provided an update: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discussion within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group, the direction we are going with 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the full acronym AFTER the colon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Make incremental changes only.  E.g. do not delete existing ‘partial’ acronyms within the ‘name’ of the term</a:t>
            </a:r>
            <a:r>
              <a:rPr lang="en-US" dirty="0"/>
              <a:t>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access point (AP) reachability: </a:t>
            </a:r>
            <a:r>
              <a:rPr lang="en-US" sz="1800" b="0" i="0" u="sng" dirty="0">
                <a:solidFill>
                  <a:srgbClr val="FF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[AP reachability]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An AP is reachable by a station (STA) if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preauthentication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 messages can be exchanged between the STA and the target AP via the distribution system (DS)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 that we are not deleting “(AP)” in the ‘name’ of the term (the point #2.a above) even though it seems it should be removed per some of the feedback from the publication editors.  This is to avoid having too many changes lumped into this particular effort.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12763</TotalTime>
  <Words>2862</Words>
  <Application>Microsoft Office PowerPoint</Application>
  <PresentationFormat>Widescreen</PresentationFormat>
  <Paragraphs>885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TimesNewRoman</vt:lpstr>
      <vt:lpstr>Office Theme</vt:lpstr>
      <vt:lpstr>Custom Design</vt:lpstr>
      <vt:lpstr>Document</vt:lpstr>
      <vt:lpstr>802.11 WG Editor’s Meeting (March 2023)</vt:lpstr>
      <vt:lpstr>Abstract</vt:lpstr>
      <vt:lpstr>Agenda for 2023-03-14 meeting</vt:lpstr>
      <vt:lpstr>Volunteer Editor Contacts</vt:lpstr>
      <vt:lpstr>March 14 roundtable status report</vt:lpstr>
      <vt:lpstr>WG Style Guide, 11be and REVme practice</vt:lpstr>
      <vt:lpstr>ANA changes January to March</vt:lpstr>
      <vt:lpstr>Clause 6 Re-Write</vt:lpstr>
      <vt:lpstr>Searchable definitions</vt:lpstr>
      <vt:lpstr>That/which in style guide</vt:lpstr>
      <vt:lpstr>Use of field and subfield</vt:lpstr>
      <vt:lpstr>802.11 Style Guide</vt:lpstr>
      <vt:lpstr>MIB Style, Visio and Frame Practices</vt:lpstr>
      <vt:lpstr>Editor Amendment Ordering</vt:lpstr>
      <vt:lpstr>Draft Development Snapshot</vt:lpstr>
      <vt:lpstr>Publication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447</cp:revision>
  <cp:lastPrinted>1601-01-01T00:00:00Z</cp:lastPrinted>
  <dcterms:created xsi:type="dcterms:W3CDTF">2018-01-07T18:30:13Z</dcterms:created>
  <dcterms:modified xsi:type="dcterms:W3CDTF">2023-03-12T21:31:14Z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