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7" r:id="rId20"/>
    <p:sldId id="2420" r:id="rId21"/>
    <p:sldId id="2419" r:id="rId22"/>
    <p:sldId id="2413"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20" autoAdjust="0"/>
    <p:restoredTop sz="96786"/>
  </p:normalViewPr>
  <p:slideViewPr>
    <p:cSldViewPr snapToGrid="0" snapToObjects="1">
      <p:cViewPr varScale="1">
        <p:scale>
          <a:sx n="144" d="100"/>
          <a:sy n="144" d="100"/>
        </p:scale>
        <p:origin x="128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(19 participants on-line,  15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Teleconferences: April 6, 20, </a:t>
            </a:r>
            <a:r>
              <a:rPr lang="en-US" sz="1400" spc="-1">
                <a:latin typeface="Times New Roman"/>
                <a:cs typeface="Times New Roman"/>
                <a:sym typeface="Times New Roman"/>
              </a:rPr>
              <a:t>May 4</a:t>
            </a: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23/166r1 - </a:t>
            </a:r>
            <a:r>
              <a:rPr lang="en-US" sz="1400" spc="-1" dirty="0">
                <a:latin typeface="Times New Roman"/>
                <a:cs typeface="Times New Roman"/>
              </a:rPr>
              <a:t>Mechanism of simultaneous changes to SN scrambler seed PN AID and TID – Luo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23/411r0 - </a:t>
            </a:r>
            <a:r>
              <a:rPr lang="en-US" sz="1400" spc="-1" dirty="0">
                <a:latin typeface="Times New Roman"/>
                <a:cs typeface="Times New Roman"/>
              </a:rPr>
              <a:t>Obfuscation of Multiple CPE Parameters – </a:t>
            </a:r>
            <a:r>
              <a:rPr lang="en-US" sz="1400" spc="-1" dirty="0" err="1">
                <a:latin typeface="Times New Roman"/>
                <a:cs typeface="Times New Roman"/>
              </a:rPr>
              <a:t>Sevin</a:t>
            </a:r>
            <a:r>
              <a:rPr lang="en-US" sz="1400" spc="-1" dirty="0">
                <a:latin typeface="Times New Roman"/>
                <a:cs typeface="Times New Roman"/>
              </a:rPr>
              <a:t>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416r0 - </a:t>
            </a:r>
            <a:r>
              <a:rPr lang="en-US" sz="1400" spc="-1" dirty="0">
                <a:latin typeface="Times New Roman"/>
                <a:cs typeface="Times New Roman"/>
              </a:rPr>
              <a:t>CCMP MLO MAC rotation – </a:t>
            </a:r>
            <a:r>
              <a:rPr lang="en-US" sz="1400" spc="-1" dirty="0">
                <a:latin typeface="Times New Roman"/>
                <a:cs typeface="Times New Roman"/>
                <a:sym typeface="Arial"/>
              </a:rPr>
              <a:t>Antonio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414r0 – A1 Filtering for rotating MAC addresses – Antonio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467r0 – PMKID Protection - </a:t>
            </a:r>
            <a:r>
              <a:rPr lang="en-US" sz="1400" spc="-1" dirty="0" err="1">
                <a:latin typeface="Times New Roman"/>
                <a:cs typeface="Times New Roman"/>
                <a:sym typeface="Arial"/>
              </a:rPr>
              <a:t>Okan</a:t>
            </a:r>
            <a:r>
              <a:rPr lang="en-US" sz="1400" spc="-1" dirty="0">
                <a:latin typeface="Times New Roman"/>
                <a:cs typeface="Times New Roman"/>
                <a:sym typeface="Arial"/>
              </a:rPr>
              <a:t> – done</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March 15,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23/166r1 - </a:t>
            </a:r>
            <a:r>
              <a:rPr lang="en-US" sz="1400" spc="-1" dirty="0">
                <a:solidFill>
                  <a:schemeClr val="bg1">
                    <a:lumMod val="50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23/411r0 - </a:t>
            </a:r>
            <a:r>
              <a:rPr lang="en-US" sz="1400" spc="-1" dirty="0">
                <a:solidFill>
                  <a:schemeClr val="bg1">
                    <a:lumMod val="50000"/>
                  </a:schemeClr>
                </a:solidFill>
                <a:latin typeface="Times New Roman"/>
                <a:cs typeface="Times New Roman"/>
              </a:rPr>
              <a:t>Obfuscation of Multiple CPE Parameters – </a:t>
            </a:r>
            <a:r>
              <a:rPr lang="en-US" sz="1400" spc="-1" dirty="0" err="1">
                <a:solidFill>
                  <a:schemeClr val="bg1">
                    <a:lumMod val="50000"/>
                  </a:schemeClr>
                </a:solidFill>
                <a:latin typeface="Times New Roman"/>
                <a:cs typeface="Times New Roman"/>
              </a:rPr>
              <a:t>Sevin</a:t>
            </a:r>
            <a:r>
              <a:rPr lang="en-US" sz="1400" spc="-1" dirty="0">
                <a:solidFill>
                  <a:schemeClr val="bg1">
                    <a:lumMod val="50000"/>
                  </a:schemeClr>
                </a:solidFill>
                <a:latin typeface="Times New Roman"/>
                <a:cs typeface="Times New Roman"/>
              </a:rPr>
              <a:t>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416r0 - </a:t>
            </a:r>
            <a:r>
              <a:rPr lang="en-US" sz="1400" spc="-1" dirty="0">
                <a:solidFill>
                  <a:schemeClr val="bg1">
                    <a:lumMod val="50000"/>
                  </a:schemeClr>
                </a:solidFill>
                <a:latin typeface="Times New Roman"/>
                <a:cs typeface="Times New Roman"/>
              </a:rPr>
              <a:t>CCMP MLO MAC rotation – </a:t>
            </a:r>
            <a:r>
              <a:rPr lang="en-US" sz="1400" spc="-1" dirty="0">
                <a:solidFill>
                  <a:schemeClr val="bg1">
                    <a:lumMod val="50000"/>
                  </a:schemeClr>
                </a:solidFill>
                <a:latin typeface="Times New Roman"/>
                <a:cs typeface="Times New Roman"/>
                <a:sym typeface="Arial"/>
              </a:rPr>
              <a:t>Antonio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414r0 – A1 Filtering for rotating MAC addresses – Antonio - done</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a:cs typeface="Times New Roman"/>
                <a:sym typeface="Arial"/>
              </a:rPr>
              <a:t>Okan</a:t>
            </a:r>
            <a:r>
              <a:rPr lang="en-US" sz="1400" spc="-1" dirty="0">
                <a:solidFill>
                  <a:schemeClr val="bg1">
                    <a:lumMod val="50000"/>
                  </a:schemeClr>
                </a:solidFill>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39942349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14,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13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spc="-1" dirty="0" err="1">
                <a:solidFill>
                  <a:schemeClr val="bg1">
                    <a:lumMod val="65000"/>
                  </a:schemeClr>
                </a:solidFill>
                <a:latin typeface="Times New Roman"/>
                <a:cs typeface="Times New Roman"/>
              </a:rPr>
              <a:t>Sevin</a:t>
            </a:r>
            <a:endParaRPr lang="en-US" sz="1400" spc="-1" dirty="0">
              <a:solidFill>
                <a:schemeClr val="bg1">
                  <a:lumMod val="65000"/>
                </a:schemeClr>
              </a:solidFill>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t>
            </a:r>
            <a:r>
              <a:rPr lang="en-US" sz="1400" spc="-1" dirty="0">
                <a:solidFill>
                  <a:schemeClr val="bg1">
                    <a:lumMod val="65000"/>
                  </a:schemeClr>
                </a:solidFill>
                <a:latin typeface="Times New Roman"/>
                <a:cs typeface="Times New Roman"/>
              </a:rPr>
              <a:t>CCMP MLO MAC rotation - </a:t>
            </a:r>
            <a:r>
              <a:rPr lang="en-US" sz="1400" spc="-1" dirty="0">
                <a:solidFill>
                  <a:schemeClr val="bg1">
                    <a:lumMod val="65000"/>
                  </a:schemeClr>
                </a:solidFill>
                <a:latin typeface="Times New Roman"/>
                <a:cs typeface="Times New Roman"/>
                <a:sym typeface="Arial"/>
              </a:rPr>
              <a:t>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A1 Filtering for rotating MAC addresses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46192950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b="0" i="0" spc="-1" dirty="0" err="1">
                <a:solidFill>
                  <a:schemeClr val="bg1">
                    <a:lumMod val="65000"/>
                  </a:schemeClr>
                </a:solidFill>
                <a:effectLst/>
                <a:latin typeface="Times New Roman"/>
                <a:cs typeface="Times New Roman"/>
              </a:rPr>
              <a:t>Sevin</a:t>
            </a:r>
            <a:endParaRPr lang="en-US" sz="1400" b="0" i="0" spc="-1" dirty="0">
              <a:solidFill>
                <a:schemeClr val="bg1">
                  <a:lumMod val="65000"/>
                </a:schemeClr>
              </a:solidFill>
              <a:effectLst/>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1147310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Jerome Henry</a:t>
            </a:r>
          </a:p>
          <a:p>
            <a:r>
              <a:rPr lang="en-US" dirty="0"/>
              <a:t>Second: Stephen Orr</a:t>
            </a:r>
          </a:p>
          <a:p>
            <a:r>
              <a:rPr lang="en-US" dirty="0"/>
              <a:t>Approved by unanimous consent,  30 on-line and 15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March 2023 –&gt; </a:t>
            </a:r>
            <a:r>
              <a:rPr lang="en-US" dirty="0">
                <a:highlight>
                  <a:srgbClr val="FFFF00"/>
                </a:highlight>
              </a:rPr>
              <a:t>Sept 2023</a:t>
            </a:r>
          </a:p>
          <a:p>
            <a:r>
              <a:rPr lang="en-US" dirty="0"/>
              <a:t>LB initial:   				July 2023 -&gt; </a:t>
            </a:r>
            <a:r>
              <a:rPr lang="en-US" dirty="0">
                <a:highlight>
                  <a:srgbClr val="FFFF00"/>
                </a:highlight>
              </a:rPr>
              <a:t>January 2024</a:t>
            </a:r>
            <a:endParaRPr lang="en-US" dirty="0">
              <a:solidFill>
                <a:srgbClr val="FF0000"/>
              </a:solidFill>
              <a:highlight>
                <a:srgbClr val="FFFF00"/>
              </a:highlight>
            </a:endParaRPr>
          </a:p>
          <a:p>
            <a:r>
              <a:rPr lang="en-US" dirty="0"/>
              <a:t>LB re-circ:  				November 2023 -&gt; </a:t>
            </a:r>
            <a:r>
              <a:rPr lang="en-US" dirty="0">
                <a:highlight>
                  <a:srgbClr val="FFFF00"/>
                </a:highlight>
              </a:rPr>
              <a:t>May 2024</a:t>
            </a:r>
            <a:endParaRPr lang="en-US" dirty="0">
              <a:solidFill>
                <a:srgbClr val="FF0000"/>
              </a:solidFill>
              <a:highlight>
                <a:srgbClr val="FFFF00"/>
              </a:highlight>
            </a:endParaRPr>
          </a:p>
          <a:p>
            <a:r>
              <a:rPr lang="en-US" dirty="0"/>
              <a:t>Ballot Pool: 				May 2024 -&gt; </a:t>
            </a:r>
            <a:r>
              <a:rPr lang="en-US" dirty="0">
                <a:highlight>
                  <a:srgbClr val="FFFF00"/>
                </a:highlight>
              </a:rPr>
              <a:t>December 2024</a:t>
            </a:r>
          </a:p>
          <a:p>
            <a:r>
              <a:rPr lang="en-US" dirty="0"/>
              <a:t>MDR: 				May 2024 -&gt; </a:t>
            </a:r>
            <a:r>
              <a:rPr lang="en-US" dirty="0">
                <a:highlight>
                  <a:srgbClr val="FFFF00"/>
                </a:highlight>
              </a:rPr>
              <a:t>December 2024</a:t>
            </a:r>
          </a:p>
          <a:p>
            <a:r>
              <a:rPr lang="en-US" dirty="0"/>
              <a:t>SA ballot: 				July 2024 -&gt; </a:t>
            </a:r>
            <a:r>
              <a:rPr lang="en-US" dirty="0">
                <a:highlight>
                  <a:srgbClr val="FFFF00"/>
                </a:highlight>
              </a:rPr>
              <a:t>January 2025</a:t>
            </a:r>
          </a:p>
          <a:p>
            <a:r>
              <a:rPr lang="en-US" dirty="0"/>
              <a:t>SA re-circ: 				January 2025 -&gt; </a:t>
            </a:r>
            <a:r>
              <a:rPr lang="en-US" dirty="0">
                <a:highlight>
                  <a:srgbClr val="FFFF00"/>
                </a:highlight>
              </a:rPr>
              <a:t>July 2025 </a:t>
            </a:r>
          </a:p>
          <a:p>
            <a:r>
              <a:rPr lang="en-US" dirty="0"/>
              <a:t>802.11/EC approval: 			July 2025 -&gt; </a:t>
            </a:r>
            <a:r>
              <a:rPr lang="en-US" dirty="0">
                <a:highlight>
                  <a:srgbClr val="FFFF00"/>
                </a:highlight>
              </a:rPr>
              <a:t>January 2026</a:t>
            </a:r>
          </a:p>
          <a:p>
            <a:r>
              <a:rPr lang="en-US" dirty="0" err="1"/>
              <a:t>RevCom</a:t>
            </a:r>
            <a:r>
              <a:rPr lang="en-US" dirty="0"/>
              <a:t>/SASB approval: 		September 2025 -&gt; </a:t>
            </a:r>
            <a:r>
              <a:rPr lang="en-US" dirty="0">
                <a:highlight>
                  <a:srgbClr val="FFFF00"/>
                </a:highlight>
              </a:rPr>
              <a:t>March 226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a:t>Thursday March 16, </a:t>
            </a:r>
            <a:r>
              <a:rPr lang="en-US" dirty="0"/>
              <a:t>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15474</TotalTime>
  <Words>2777</Words>
  <Application>Microsoft Macintosh PowerPoint</Application>
  <PresentationFormat>On-screen Show (4:3)</PresentationFormat>
  <Paragraphs>291</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16, 2023 </vt:lpstr>
      <vt:lpstr>TGbi Agenda – March 15, 2023 </vt:lpstr>
      <vt:lpstr>TGbi Agenda – March 14, 2023 </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251</cp:revision>
  <dcterms:modified xsi:type="dcterms:W3CDTF">2023-03-16T19:13:06Z</dcterms:modified>
</cp:coreProperties>
</file>