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256" r:id="rId2"/>
    <p:sldId id="257" r:id="rId3"/>
    <p:sldId id="258" r:id="rId4"/>
    <p:sldId id="259" r:id="rId5"/>
    <p:sldId id="2418"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21" r:id="rId19"/>
    <p:sldId id="2417" r:id="rId20"/>
    <p:sldId id="2420" r:id="rId21"/>
    <p:sldId id="2419" r:id="rId22"/>
    <p:sldId id="2413" r:id="rId23"/>
    <p:sldId id="2373" r:id="rId24"/>
    <p:sldId id="293" r:id="rId25"/>
    <p:sldId id="267" r:id="rId2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03" autoAdjust="0"/>
    <p:restoredTop sz="96786"/>
  </p:normalViewPr>
  <p:slideViewPr>
    <p:cSldViewPr snapToGrid="0" snapToObjects="1">
      <p:cViewPr varScale="1">
        <p:scale>
          <a:sx n="128" d="100"/>
          <a:sy n="128" d="100"/>
        </p:scale>
        <p:origin x="162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494083" y="304602"/>
            <a:ext cx="2715359"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189r6</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March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t>:</a:t>
            </a:r>
            <a:r>
              <a:rPr b="0"/>
              <a:t> </a:t>
            </a:r>
            <a:r>
              <a:rPr lang="en-US" b="0"/>
              <a:t>2023-03-14</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March 16,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(23 participants on-line,  12 participants in the room)</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a:cs typeface="Times New Roman"/>
                <a:sym typeface="Arial"/>
              </a:rPr>
              <a:t>23/268r0 – OTA MAC Address Change – Ansley - done</a:t>
            </a:r>
          </a:p>
          <a:p>
            <a:pPr marL="1257300" lvl="2" indent="-342900">
              <a:defRPr sz="1500" spc="-1">
                <a:latin typeface="Arial"/>
                <a:ea typeface="Arial"/>
                <a:cs typeface="Arial"/>
                <a:sym typeface="Arial"/>
              </a:defRPr>
            </a:pPr>
            <a:r>
              <a:rPr lang="en-US" sz="1400" spc="-1" dirty="0">
                <a:latin typeface="Times New Roman"/>
                <a:cs typeface="Times New Roman"/>
                <a:sym typeface="Arial"/>
              </a:rPr>
              <a:t>23/328r0 – OTA MLD MAC Address Change – Ansley - done</a:t>
            </a:r>
          </a:p>
          <a:p>
            <a:pPr marL="1257300" lvl="2" indent="-342900">
              <a:defRPr sz="1500" spc="-1">
                <a:latin typeface="Arial"/>
                <a:ea typeface="Arial"/>
                <a:cs typeface="Arial"/>
                <a:sym typeface="Arial"/>
              </a:defRPr>
            </a:pPr>
            <a:r>
              <a:rPr lang="en-US" sz="1400" spc="-1" dirty="0">
                <a:latin typeface="Times New Roman"/>
                <a:cs typeface="Times New Roman"/>
                <a:sym typeface="Arial"/>
              </a:rPr>
              <a:t>23/31r2 – Spec Texts for 802.1X authentication – Huang - done</a:t>
            </a:r>
          </a:p>
          <a:p>
            <a:pPr marL="1257300" lvl="2" indent="-342900">
              <a:defRPr sz="1500" spc="-1">
                <a:latin typeface="Arial"/>
                <a:ea typeface="Arial"/>
                <a:cs typeface="Arial"/>
                <a:sym typeface="Arial"/>
              </a:defRPr>
            </a:pPr>
            <a:r>
              <a:rPr lang="en-US" sz="1400" spc="-1" dirty="0">
                <a:latin typeface="Times New Roman"/>
                <a:cs typeface="Times New Roman"/>
                <a:sym typeface="Arial"/>
              </a:rPr>
              <a:t>22/1975r4 – Capability bit indication spec text – Huang - done</a:t>
            </a:r>
          </a:p>
          <a:p>
            <a:pPr marL="1257300" lvl="2" indent="-342900">
              <a:defRPr sz="1500" spc="-1">
                <a:latin typeface="Arial"/>
                <a:ea typeface="Arial"/>
                <a:cs typeface="Arial"/>
                <a:sym typeface="Arial"/>
              </a:defRPr>
            </a:pPr>
            <a:r>
              <a:rPr lang="en-US" sz="1400" spc="-1" dirty="0">
                <a:latin typeface="Times New Roman"/>
                <a:cs typeface="Times New Roman"/>
                <a:sym typeface="Arial"/>
              </a:rPr>
              <a:t>23/336r0 – AID Modification on MAC Address Change – Baron - done</a:t>
            </a:r>
          </a:p>
          <a:p>
            <a:pPr marL="1257300" lvl="2" indent="-342900">
              <a:defRPr sz="1500" spc="-1">
                <a:latin typeface="Arial"/>
                <a:ea typeface="Arial"/>
                <a:cs typeface="Arial"/>
                <a:sym typeface="Arial"/>
              </a:defRPr>
            </a:pPr>
            <a:r>
              <a:rPr lang="en-US" sz="1400" spc="-1" dirty="0">
                <a:latin typeface="Times New Roman"/>
                <a:cs typeface="Times New Roman"/>
                <a:sym typeface="Arial"/>
              </a:rPr>
              <a:t>23/166r1 - </a:t>
            </a:r>
            <a:r>
              <a:rPr lang="en-US" sz="1400" spc="-1" dirty="0">
                <a:latin typeface="Times New Roman"/>
                <a:cs typeface="Times New Roman"/>
              </a:rPr>
              <a:t>Mechanism of simultaneous changes to SN scrambler seed PN AID and TID – Luo</a:t>
            </a:r>
          </a:p>
          <a:p>
            <a:pPr marL="1257300" lvl="2" indent="-342900">
              <a:defRPr sz="1500" spc="-1">
                <a:latin typeface="Arial"/>
                <a:ea typeface="Arial"/>
                <a:cs typeface="Arial"/>
                <a:sym typeface="Arial"/>
              </a:defRPr>
            </a:pPr>
            <a:r>
              <a:rPr lang="en-US" sz="1400" spc="-1" dirty="0">
                <a:latin typeface="Times New Roman"/>
                <a:cs typeface="Times New Roman"/>
                <a:sym typeface="Arial"/>
              </a:rPr>
              <a:t>23/411r0 - </a:t>
            </a:r>
            <a:r>
              <a:rPr lang="en-US" sz="1400" spc="-1" dirty="0">
                <a:latin typeface="Times New Roman"/>
                <a:cs typeface="Times New Roman"/>
              </a:rPr>
              <a:t>Obfuscation of Multiple CPE Parameters – </a:t>
            </a:r>
            <a:r>
              <a:rPr lang="en-US" sz="1400" spc="-1" dirty="0" err="1">
                <a:latin typeface="Times New Roman"/>
                <a:cs typeface="Times New Roman"/>
              </a:rPr>
              <a:t>Sevin</a:t>
            </a:r>
            <a:r>
              <a:rPr lang="en-US" sz="1400" spc="-1" dirty="0">
                <a:latin typeface="Times New Roman"/>
                <a:cs typeface="Times New Roman"/>
              </a:rPr>
              <a:t> - done</a:t>
            </a:r>
          </a:p>
          <a:p>
            <a:pPr marL="1257300" lvl="2" indent="-342900">
              <a:defRPr sz="1500" spc="-1">
                <a:latin typeface="Arial"/>
                <a:ea typeface="Arial"/>
                <a:cs typeface="Arial"/>
                <a:sym typeface="Arial"/>
              </a:defRPr>
            </a:pPr>
            <a:r>
              <a:rPr lang="en-US" sz="1400" spc="-1" dirty="0">
                <a:latin typeface="Times New Roman"/>
                <a:cs typeface="Times New Roman"/>
                <a:sym typeface="Arial"/>
              </a:rPr>
              <a:t>416r0 - </a:t>
            </a:r>
            <a:r>
              <a:rPr lang="en-US" sz="1400" spc="-1" dirty="0">
                <a:latin typeface="Times New Roman"/>
                <a:cs typeface="Times New Roman"/>
              </a:rPr>
              <a:t>CCMP MLO MAC rotation – </a:t>
            </a:r>
            <a:r>
              <a:rPr lang="en-US" sz="1400" spc="-1" dirty="0">
                <a:latin typeface="Times New Roman"/>
                <a:cs typeface="Times New Roman"/>
                <a:sym typeface="Arial"/>
              </a:rPr>
              <a:t>Antonio - done</a:t>
            </a:r>
          </a:p>
          <a:p>
            <a:pPr marL="1257300" lvl="2" indent="-342900">
              <a:defRPr sz="1500" spc="-1">
                <a:latin typeface="Arial"/>
                <a:ea typeface="Arial"/>
                <a:cs typeface="Arial"/>
                <a:sym typeface="Arial"/>
              </a:defRPr>
            </a:pPr>
            <a:r>
              <a:rPr lang="en-US" sz="1400" spc="-1" dirty="0">
                <a:latin typeface="Times New Roman"/>
                <a:cs typeface="Times New Roman"/>
                <a:sym typeface="Arial"/>
              </a:rPr>
              <a:t>414r0 – A1 Filtering for rotating MAC addresses – Antonio - done</a:t>
            </a:r>
          </a:p>
          <a:p>
            <a:pPr marL="1257300" lvl="2" indent="-342900">
              <a:defRPr sz="1500" spc="-1">
                <a:latin typeface="Arial"/>
                <a:ea typeface="Arial"/>
                <a:cs typeface="Arial"/>
                <a:sym typeface="Arial"/>
              </a:defRPr>
            </a:pPr>
            <a:r>
              <a:rPr lang="en-US" sz="1400" spc="-1" dirty="0" err="1">
                <a:latin typeface="Times New Roman"/>
                <a:cs typeface="Times New Roman"/>
                <a:sym typeface="Arial"/>
              </a:rPr>
              <a:t>Okan</a:t>
            </a:r>
            <a:r>
              <a:rPr lang="en-US" sz="1400" spc="-1" dirty="0">
                <a:latin typeface="Times New Roman"/>
                <a:cs typeface="Times New Roman"/>
                <a:sym typeface="Arial"/>
              </a:rPr>
              <a:t> – submission to be uploaded</a:t>
            </a:r>
          </a:p>
          <a:p>
            <a:pPr marL="1257300" lvl="2" indent="-342900">
              <a:defRPr sz="1500" spc="-1">
                <a:latin typeface="Arial"/>
                <a:ea typeface="Arial"/>
                <a:cs typeface="Arial"/>
                <a:sym typeface="Arial"/>
              </a:defRPr>
            </a:pPr>
            <a:endParaRPr lang="en-US" sz="1400" spc="-1" dirty="0">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Recess</a:t>
            </a:r>
            <a:endParaRPr lang="en-US" sz="1400" dirty="0"/>
          </a:p>
        </p:txBody>
      </p:sp>
    </p:spTree>
    <p:extLst>
      <p:ext uri="{BB962C8B-B14F-4D97-AF65-F5344CB8AC3E}">
        <p14:creationId xmlns:p14="http://schemas.microsoft.com/office/powerpoint/2010/main" val="212358994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March 15, 2023</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(23 participants on-line,  12 participants in the room)</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Arial"/>
              </a:rPr>
              <a:t>23/268r0 – OTA MAC Address Change – Ansley - done</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Arial"/>
              </a:rPr>
              <a:t>23/328r0 – OTA MLD MAC Address Change – Ansley - done</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Arial"/>
              </a:rPr>
              <a:t>23/31r2 – Spec Texts for 802.1X authentication – Huang - done</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Arial"/>
              </a:rPr>
              <a:t>22/1975r4 – Capability bit indication spec text – Huang - done</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Arial"/>
              </a:rPr>
              <a:t>23/336r0 – AID Modification on MAC Address Change – Baron - done</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Arial"/>
              </a:rPr>
              <a:t>23/166r1 - </a:t>
            </a:r>
            <a:r>
              <a:rPr lang="en-US" sz="1400" spc="-1" dirty="0">
                <a:solidFill>
                  <a:schemeClr val="bg1">
                    <a:lumMod val="50000"/>
                  </a:schemeClr>
                </a:solidFill>
                <a:latin typeface="Times New Roman"/>
                <a:cs typeface="Times New Roman"/>
              </a:rPr>
              <a:t>Mechanism of simultaneous changes to SN scrambler seed PN AID and TID – Luo</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Arial"/>
              </a:rPr>
              <a:t>23/411r0 - </a:t>
            </a:r>
            <a:r>
              <a:rPr lang="en-US" sz="1400" spc="-1" dirty="0">
                <a:solidFill>
                  <a:schemeClr val="bg1">
                    <a:lumMod val="50000"/>
                  </a:schemeClr>
                </a:solidFill>
                <a:latin typeface="Times New Roman"/>
                <a:cs typeface="Times New Roman"/>
              </a:rPr>
              <a:t>Obfuscation of Multiple CPE Parameters – </a:t>
            </a:r>
            <a:r>
              <a:rPr lang="en-US" sz="1400" spc="-1" dirty="0" err="1">
                <a:solidFill>
                  <a:schemeClr val="bg1">
                    <a:lumMod val="50000"/>
                  </a:schemeClr>
                </a:solidFill>
                <a:latin typeface="Times New Roman"/>
                <a:cs typeface="Times New Roman"/>
              </a:rPr>
              <a:t>Sevin</a:t>
            </a:r>
            <a:r>
              <a:rPr lang="en-US" sz="1400" spc="-1" dirty="0">
                <a:solidFill>
                  <a:schemeClr val="bg1">
                    <a:lumMod val="50000"/>
                  </a:schemeClr>
                </a:solidFill>
                <a:latin typeface="Times New Roman"/>
                <a:cs typeface="Times New Roman"/>
              </a:rPr>
              <a:t> - done</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Arial"/>
              </a:rPr>
              <a:t>416r0 - </a:t>
            </a:r>
            <a:r>
              <a:rPr lang="en-US" sz="1400" spc="-1" dirty="0">
                <a:solidFill>
                  <a:schemeClr val="bg1">
                    <a:lumMod val="50000"/>
                  </a:schemeClr>
                </a:solidFill>
                <a:latin typeface="Times New Roman"/>
                <a:cs typeface="Times New Roman"/>
              </a:rPr>
              <a:t>CCMP MLO MAC rotation – </a:t>
            </a:r>
            <a:r>
              <a:rPr lang="en-US" sz="1400" spc="-1" dirty="0">
                <a:solidFill>
                  <a:schemeClr val="bg1">
                    <a:lumMod val="50000"/>
                  </a:schemeClr>
                </a:solidFill>
                <a:latin typeface="Times New Roman"/>
                <a:cs typeface="Times New Roman"/>
                <a:sym typeface="Arial"/>
              </a:rPr>
              <a:t>Antonio - done</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Arial"/>
              </a:rPr>
              <a:t>414r0 – A1 Filtering for rotating MAC addresses – Antonio - done</a:t>
            </a:r>
          </a:p>
          <a:p>
            <a:pPr marL="1257300" lvl="2" indent="-342900">
              <a:defRPr sz="1500" spc="-1">
                <a:latin typeface="Arial"/>
                <a:ea typeface="Arial"/>
                <a:cs typeface="Arial"/>
                <a:sym typeface="Arial"/>
              </a:defRPr>
            </a:pPr>
            <a:r>
              <a:rPr lang="en-US" sz="1400" spc="-1" dirty="0" err="1">
                <a:solidFill>
                  <a:schemeClr val="bg1">
                    <a:lumMod val="50000"/>
                  </a:schemeClr>
                </a:solidFill>
                <a:latin typeface="Times New Roman"/>
                <a:cs typeface="Times New Roman"/>
                <a:sym typeface="Arial"/>
              </a:rPr>
              <a:t>Okan</a:t>
            </a:r>
            <a:r>
              <a:rPr lang="en-US" sz="1400" spc="-1" dirty="0">
                <a:solidFill>
                  <a:schemeClr val="bg1">
                    <a:lumMod val="50000"/>
                  </a:schemeClr>
                </a:solidFill>
                <a:latin typeface="Times New Roman"/>
                <a:cs typeface="Times New Roman"/>
                <a:sym typeface="Arial"/>
              </a:rPr>
              <a:t> – submission to be uploaded</a:t>
            </a:r>
          </a:p>
          <a:p>
            <a:pPr marL="1257300" lvl="2" indent="-342900">
              <a:defRPr sz="1500" spc="-1">
                <a:latin typeface="Arial"/>
                <a:ea typeface="Arial"/>
                <a:cs typeface="Arial"/>
                <a:sym typeface="Arial"/>
              </a:defRPr>
            </a:pPr>
            <a:endParaRPr lang="en-US" sz="1400" spc="-1" dirty="0">
              <a:solidFill>
                <a:schemeClr val="bg1">
                  <a:lumMod val="50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Tree>
    <p:extLst>
      <p:ext uri="{BB962C8B-B14F-4D97-AF65-F5344CB8AC3E}">
        <p14:creationId xmlns:p14="http://schemas.microsoft.com/office/powerpoint/2010/main" val="399423499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March Plenary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March 14,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(21 participants on-line,  13 participants in the room)</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Wednesday		AM2</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23/268r0 – OTA MAC Address Change – Ansley - done</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23/328r0 – OTA MLD MAC Address Change – Ansley - done</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23/31r2 – Spec Texts for 802.1X authentication – Huang - done</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22/1975r4 – Capability bit indication spec text – Huang - done</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23/336r0 – AID Modification on MAC Address Change – Baron - done</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23/166r1 - </a:t>
            </a:r>
            <a:r>
              <a:rPr lang="en-US" sz="1400" spc="-1" dirty="0">
                <a:solidFill>
                  <a:schemeClr val="bg1">
                    <a:lumMod val="65000"/>
                  </a:schemeClr>
                </a:solidFill>
                <a:latin typeface="Times New Roman"/>
                <a:cs typeface="Times New Roman"/>
              </a:rPr>
              <a:t>Mechanism of simultaneous changes to SN scrambler seed PN AID and TID – Luo</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23/411r0 - </a:t>
            </a:r>
            <a:r>
              <a:rPr lang="en-US" sz="1400" spc="-1" dirty="0">
                <a:solidFill>
                  <a:schemeClr val="bg1">
                    <a:lumMod val="65000"/>
                  </a:schemeClr>
                </a:solidFill>
                <a:latin typeface="Times New Roman"/>
                <a:cs typeface="Times New Roman"/>
              </a:rPr>
              <a:t>Obfuscation of Multiple CPE Parameters – </a:t>
            </a:r>
            <a:r>
              <a:rPr lang="en-US" sz="1400" spc="-1" dirty="0" err="1">
                <a:solidFill>
                  <a:schemeClr val="bg1">
                    <a:lumMod val="65000"/>
                  </a:schemeClr>
                </a:solidFill>
                <a:latin typeface="Times New Roman"/>
                <a:cs typeface="Times New Roman"/>
              </a:rPr>
              <a:t>Sevin</a:t>
            </a:r>
            <a:endParaRPr lang="en-US" sz="1400" spc="-1" dirty="0">
              <a:solidFill>
                <a:schemeClr val="bg1">
                  <a:lumMod val="65000"/>
                </a:schemeClr>
              </a:solidFill>
              <a:latin typeface="Times New Roman"/>
              <a:cs typeface="Times New Roman"/>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416r0 - </a:t>
            </a:r>
            <a:r>
              <a:rPr lang="en-US" sz="1400" spc="-1" dirty="0">
                <a:solidFill>
                  <a:schemeClr val="bg1">
                    <a:lumMod val="65000"/>
                  </a:schemeClr>
                </a:solidFill>
                <a:latin typeface="Times New Roman"/>
                <a:cs typeface="Times New Roman"/>
              </a:rPr>
              <a:t>CCMP MLO MAC rotation - </a:t>
            </a:r>
            <a:r>
              <a:rPr lang="en-US" sz="1400" spc="-1" dirty="0">
                <a:solidFill>
                  <a:schemeClr val="bg1">
                    <a:lumMod val="65000"/>
                  </a:schemeClr>
                </a:solidFill>
                <a:latin typeface="Times New Roman"/>
                <a:cs typeface="Times New Roman"/>
                <a:sym typeface="Arial"/>
              </a:rPr>
              <a:t>Antonio</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414r0 – A1 Filtering for rotating MAC addresses - Antonio</a:t>
            </a:r>
          </a:p>
          <a:p>
            <a:pPr marL="1257300" lvl="2" indent="-342900">
              <a:defRPr sz="1500" spc="-1">
                <a:latin typeface="Arial"/>
                <a:ea typeface="Arial"/>
                <a:cs typeface="Arial"/>
                <a:sym typeface="Arial"/>
              </a:defRPr>
            </a:pPr>
            <a:r>
              <a:rPr lang="en-US" sz="1400" spc="-1" dirty="0" err="1">
                <a:solidFill>
                  <a:schemeClr val="bg1">
                    <a:lumMod val="65000"/>
                  </a:schemeClr>
                </a:solidFill>
                <a:latin typeface="Times New Roman"/>
                <a:cs typeface="Times New Roman"/>
                <a:sym typeface="Arial"/>
              </a:rPr>
              <a:t>Okan</a:t>
            </a:r>
            <a:r>
              <a:rPr lang="en-US" sz="1400" spc="-1" dirty="0">
                <a:solidFill>
                  <a:schemeClr val="bg1">
                    <a:lumMod val="65000"/>
                  </a:schemeClr>
                </a:solidFill>
                <a:latin typeface="Times New Roman"/>
                <a:cs typeface="Times New Roman"/>
                <a:sym typeface="Arial"/>
              </a:rPr>
              <a:t> – submission to be uploaded</a:t>
            </a:r>
          </a:p>
          <a:p>
            <a:pPr marL="1257300" lvl="2" indent="-342900">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3461929501"/>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March 13,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850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(30 participants on-line,  15 participants in the room)</a:t>
            </a: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Approval of accumulated meeting minutes</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Tuesday		AM1</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Wednesday		AM2</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Teleconferences to be scheduled:</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10amET as available</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Planning for weeks TGbe is not meeting</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23/268r0 – OTA MAC Address Change – Ansley</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23/328r0 – OTA MLD MAC Address Change – Ansley</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23/31r2 – Spec Texts for 802.1X authentication – Huang</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22/1975r4 – Capability bit indication spec text – Huang</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23/336r0 – AID Modification on MAC Address Change – Baron</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23/166r1 - </a:t>
            </a:r>
            <a:r>
              <a:rPr lang="en-US" sz="1400" spc="-1" dirty="0">
                <a:solidFill>
                  <a:schemeClr val="bg1">
                    <a:lumMod val="65000"/>
                  </a:schemeClr>
                </a:solidFill>
                <a:latin typeface="Times New Roman"/>
                <a:cs typeface="Times New Roman"/>
              </a:rPr>
              <a:t>Mechanism of simultaneous changes to SN scrambler seed PN AID and TID – Luo</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23/411r0 - </a:t>
            </a:r>
            <a:r>
              <a:rPr lang="en-US" sz="1400" spc="-1" dirty="0">
                <a:solidFill>
                  <a:schemeClr val="bg1">
                    <a:lumMod val="65000"/>
                  </a:schemeClr>
                </a:solidFill>
                <a:latin typeface="Times New Roman"/>
                <a:cs typeface="Times New Roman"/>
              </a:rPr>
              <a:t>Obfuscation of Multiple CPE Parameters – </a:t>
            </a:r>
            <a:r>
              <a:rPr lang="en-US" sz="1400" b="0" i="0" spc="-1" dirty="0" err="1">
                <a:solidFill>
                  <a:schemeClr val="bg1">
                    <a:lumMod val="65000"/>
                  </a:schemeClr>
                </a:solidFill>
                <a:effectLst/>
                <a:latin typeface="Times New Roman"/>
                <a:cs typeface="Times New Roman"/>
              </a:rPr>
              <a:t>Sevin</a:t>
            </a:r>
            <a:endParaRPr lang="en-US" sz="1400" b="0" i="0" spc="-1" dirty="0">
              <a:solidFill>
                <a:schemeClr val="bg1">
                  <a:lumMod val="65000"/>
                </a:schemeClr>
              </a:solidFill>
              <a:effectLst/>
              <a:latin typeface="Times New Roman"/>
              <a:cs typeface="Times New Roman"/>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416r0 - Antonio</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Arial"/>
              </a:rPr>
              <a:t>414r0 - Antonio</a:t>
            </a:r>
          </a:p>
          <a:p>
            <a:pPr marL="1257300" lvl="2" indent="-342900">
              <a:defRPr sz="1500" spc="-1">
                <a:latin typeface="Arial"/>
                <a:ea typeface="Arial"/>
                <a:cs typeface="Arial"/>
                <a:sym typeface="Arial"/>
              </a:defRPr>
            </a:pPr>
            <a:r>
              <a:rPr lang="en-US" sz="1400" spc="-1" dirty="0" err="1">
                <a:solidFill>
                  <a:schemeClr val="bg1">
                    <a:lumMod val="65000"/>
                  </a:schemeClr>
                </a:solidFill>
                <a:latin typeface="Times New Roman"/>
                <a:cs typeface="Times New Roman"/>
                <a:sym typeface="Arial"/>
              </a:rPr>
              <a:t>Okan</a:t>
            </a:r>
            <a:r>
              <a:rPr lang="en-US" sz="1400" spc="-1" dirty="0">
                <a:solidFill>
                  <a:schemeClr val="bg1">
                    <a:lumMod val="65000"/>
                  </a:schemeClr>
                </a:solidFill>
                <a:latin typeface="Times New Roman"/>
                <a:cs typeface="Times New Roman"/>
                <a:sym typeface="Arial"/>
              </a:rPr>
              <a:t> – submission to be uploaded</a:t>
            </a:r>
          </a:p>
          <a:p>
            <a:pPr lvl="2">
              <a:buNone/>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Joint session with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TGbh</a:t>
            </a: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 not currently planned</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3611473108"/>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29</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January 802.11 Interim: 11-23/206r1,</a:t>
            </a:r>
          </a:p>
          <a:p>
            <a:r>
              <a:rPr lang="en-US" dirty="0" err="1"/>
              <a:t>TGbi</a:t>
            </a:r>
            <a:r>
              <a:rPr lang="en-US" dirty="0"/>
              <a:t> Teleconferences: 11-23/228r0 (16 February), 11-23/278r0 (2 March)</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Jerome Henry</a:t>
            </a:r>
          </a:p>
          <a:p>
            <a:r>
              <a:rPr lang="en-US" dirty="0"/>
              <a:t>Second: Stephen Orr</a:t>
            </a:r>
          </a:p>
          <a:p>
            <a:r>
              <a:rPr lang="en-US" dirty="0"/>
              <a:t>Approved by unanimous consent,  30 on-line and 15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highlight>
                  <a:srgbClr val="FFFF00"/>
                </a:highlight>
              </a:rPr>
              <a:t>Comment collection:			March 2023</a:t>
            </a:r>
          </a:p>
          <a:p>
            <a:r>
              <a:rPr lang="en-US" dirty="0">
                <a:highlight>
                  <a:srgbClr val="FFFF00"/>
                </a:highlight>
              </a:rPr>
              <a:t>LB initial:   				July 2023</a:t>
            </a:r>
            <a:endParaRPr lang="en-US" dirty="0">
              <a:solidFill>
                <a:srgbClr val="FF0000"/>
              </a:solidFill>
              <a:highlight>
                <a:srgbClr val="FFFF00"/>
              </a:highlight>
            </a:endParaRPr>
          </a:p>
          <a:p>
            <a:r>
              <a:rPr lang="en-US" dirty="0">
                <a:highlight>
                  <a:srgbClr val="FFFF00"/>
                </a:highlight>
              </a:rPr>
              <a:t>LB re-circ:  				November 2023</a:t>
            </a:r>
            <a:endParaRPr lang="en-US" dirty="0">
              <a:solidFill>
                <a:srgbClr val="FF0000"/>
              </a:solidFill>
              <a:highlight>
                <a:srgbClr val="FFFF00"/>
              </a:highlight>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a:t>Thursday March 16, </a:t>
            </a:r>
            <a:r>
              <a:rPr lang="en-US" dirty="0"/>
              <a:t>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March 802 plenary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738286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15097</TotalTime>
  <Words>2737</Words>
  <Application>Microsoft Macintosh PowerPoint</Application>
  <PresentationFormat>On-screen Show (4:3)</PresentationFormat>
  <Paragraphs>290</Paragraphs>
  <Slides>25</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March 802 plenary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March 16, 2023 </vt:lpstr>
      <vt:lpstr>TGbi Agenda – March 15, 2023 </vt:lpstr>
      <vt:lpstr>TGbi Agenda – March 14, 2023 </vt:lpstr>
      <vt:lpstr>TGbi Agenda – March 13, 2023 </vt:lpstr>
      <vt:lpstr>Motion # 29</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245</cp:revision>
  <dcterms:modified xsi:type="dcterms:W3CDTF">2023-03-15T18:01:31Z</dcterms:modified>
</cp:coreProperties>
</file>