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20" r:id="rId20"/>
    <p:sldId id="2419"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9" autoAdjust="0"/>
    <p:restoredTop sz="96786"/>
  </p:normalViewPr>
  <p:slideViewPr>
    <p:cSldViewPr snapToGrid="0" snapToObjects="1">
      <p:cViewPr varScale="1">
        <p:scale>
          <a:sx n="149" d="100"/>
          <a:sy n="149" d="100"/>
        </p:scale>
        <p:origin x="7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2023-03-14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23/166r1 - </a:t>
            </a:r>
            <a:r>
              <a:rPr lang="en-US" sz="1400" spc="-1" dirty="0">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23/411r0 - </a:t>
            </a:r>
            <a:r>
              <a:rPr lang="en-US" sz="1400" spc="-1" dirty="0">
                <a:latin typeface="Times New Roman"/>
                <a:cs typeface="Times New Roman"/>
              </a:rPr>
              <a:t>Obfuscation of Multiple CPE Parameters – </a:t>
            </a:r>
            <a:r>
              <a:rPr lang="en-US" sz="1400" spc="-1" dirty="0" err="1">
                <a:latin typeface="Times New Roman"/>
                <a:cs typeface="Times New Roman"/>
              </a:rPr>
              <a:t>Sevin</a:t>
            </a:r>
            <a:endParaRPr lang="en-US" sz="1400" spc="-1" dirty="0">
              <a:latin typeface="Times New Roman"/>
              <a:cs typeface="Times New Roman"/>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416r0 - </a:t>
            </a:r>
            <a:r>
              <a:rPr lang="en-US" sz="1400" spc="-1" dirty="0">
                <a:latin typeface="Times New Roman"/>
                <a:cs typeface="Times New Roman"/>
              </a:rPr>
              <a:t>CCMP MLO MAC rotation - </a:t>
            </a:r>
            <a:r>
              <a:rPr lang="en-US" sz="1400" spc="-1" dirty="0">
                <a:latin typeface="Times New Roman"/>
                <a:cs typeface="Times New Roman"/>
                <a:sym typeface="Arial"/>
              </a:rPr>
              <a:t>Antonio</a:t>
            </a:r>
          </a:p>
          <a:p>
            <a:pPr marL="1257300" lvl="2" indent="-342900">
              <a:defRPr sz="1500" spc="-1">
                <a:latin typeface="Arial"/>
                <a:ea typeface="Arial"/>
                <a:cs typeface="Arial"/>
                <a:sym typeface="Arial"/>
              </a:defRPr>
            </a:pPr>
            <a:r>
              <a:rPr lang="en-US" sz="1400" spc="-1" dirty="0">
                <a:latin typeface="Times New Roman"/>
                <a:cs typeface="Times New Roman"/>
                <a:sym typeface="Arial"/>
              </a:rPr>
              <a:t>414r0 – A1 Filtering for rotating MAC addresses - Antonio</a:t>
            </a:r>
          </a:p>
          <a:p>
            <a:pPr marL="1257300" lvl="2" indent="-342900">
              <a:defRPr sz="1500" spc="-1">
                <a:latin typeface="Arial"/>
                <a:ea typeface="Arial"/>
                <a:cs typeface="Arial"/>
                <a:sym typeface="Arial"/>
              </a:defRPr>
            </a:pPr>
            <a:r>
              <a:rPr lang="en-US" sz="1400" spc="-1" dirty="0" err="1">
                <a:latin typeface="Times New Roman"/>
                <a:cs typeface="Times New Roman"/>
                <a:sym typeface="Arial"/>
              </a:rPr>
              <a:t>Okan</a:t>
            </a:r>
            <a:r>
              <a:rPr lang="en-US" sz="1400" spc="-1" dirty="0">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14,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13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spc="-1" dirty="0" err="1">
                <a:solidFill>
                  <a:schemeClr val="bg1">
                    <a:lumMod val="65000"/>
                  </a:schemeClr>
                </a:solidFill>
                <a:latin typeface="Times New Roman"/>
                <a:cs typeface="Times New Roman"/>
              </a:rPr>
              <a:t>Sevin</a:t>
            </a:r>
            <a:endParaRPr lang="en-US" sz="1400" spc="-1" dirty="0">
              <a:solidFill>
                <a:schemeClr val="bg1">
                  <a:lumMod val="65000"/>
                </a:schemeClr>
              </a:solidFill>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t>
            </a:r>
            <a:r>
              <a:rPr lang="en-US" sz="1400" spc="-1" dirty="0">
                <a:solidFill>
                  <a:schemeClr val="bg1">
                    <a:lumMod val="65000"/>
                  </a:schemeClr>
                </a:solidFill>
                <a:latin typeface="Times New Roman"/>
                <a:cs typeface="Times New Roman"/>
              </a:rPr>
              <a:t>CCMP MLO MAC rotation - </a:t>
            </a:r>
            <a:r>
              <a:rPr lang="en-US" sz="1400" spc="-1" dirty="0">
                <a:solidFill>
                  <a:schemeClr val="bg1">
                    <a:lumMod val="65000"/>
                  </a:schemeClr>
                </a:solidFill>
                <a:latin typeface="Times New Roman"/>
                <a:cs typeface="Times New Roman"/>
                <a:sym typeface="Arial"/>
              </a:rPr>
              <a:t>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A1 Filtering for rotating MAC addresses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46192950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b="0" i="0" spc="-1" dirty="0" err="1">
                <a:solidFill>
                  <a:schemeClr val="bg1">
                    <a:lumMod val="65000"/>
                  </a:schemeClr>
                </a:solidFill>
                <a:effectLst/>
                <a:latin typeface="Times New Roman"/>
                <a:cs typeface="Times New Roman"/>
              </a:rPr>
              <a:t>Sevin</a:t>
            </a:r>
            <a:endParaRPr lang="en-US" sz="1400" b="0" i="0" spc="-1" dirty="0">
              <a:solidFill>
                <a:schemeClr val="bg1">
                  <a:lumMod val="65000"/>
                </a:schemeClr>
              </a:solidFill>
              <a:effectLst/>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1147310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Jerome Henry</a:t>
            </a:r>
          </a:p>
          <a:p>
            <a:r>
              <a:rPr lang="en-US" dirty="0"/>
              <a:t>Second: Stephen Orr</a:t>
            </a:r>
          </a:p>
          <a:p>
            <a:r>
              <a:rPr lang="en-US" dirty="0"/>
              <a:t>Approved by unanimous consent,  30 on-line and 15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a:t>Wednesday March 15, </a:t>
            </a:r>
            <a:r>
              <a:rPr lang="en-US" dirty="0"/>
              <a:t>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14883</TotalTime>
  <Words>2577</Words>
  <Application>Microsoft Macintosh PowerPoint</Application>
  <PresentationFormat>On-screen Show (4:3)</PresentationFormat>
  <Paragraphs>266</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15, 2023 </vt:lpstr>
      <vt:lpstr>TGbi Agenda – March 14, 2023 </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243</cp:revision>
  <dcterms:modified xsi:type="dcterms:W3CDTF">2023-03-14T15:03:47Z</dcterms:modified>
</cp:coreProperties>
</file>