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418"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19" r:id="rId20"/>
    <p:sldId id="2413"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99" autoAdjust="0"/>
    <p:restoredTop sz="96786"/>
  </p:normalViewPr>
  <p:slideViewPr>
    <p:cSldViewPr snapToGrid="0" snapToObjects="1">
      <p:cViewPr>
        <p:scale>
          <a:sx n="150" d="100"/>
          <a:sy n="150" d="100"/>
        </p:scale>
        <p:origin x="712" y="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189r4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b="0"/>
              <a:t>2023-03-14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14,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 participants on-line,  x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Approval of accumulated meeting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23/268r0 – OTA MAC Address Change – Ansley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23/328r0 – OTA MLD MAC Address Change – Ansley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23/31r2 – Spec Texts for 802.1X authentication – Huang</a:t>
            </a:r>
          </a:p>
          <a:p>
            <a:pPr marL="1257300" lvl="2" indent="-342900">
              <a:defRPr sz="1500" spc="-1">
                <a:latin typeface="Arial"/>
                <a:ea typeface="Arial"/>
                <a:cs typeface="Arial"/>
                <a:sym typeface="Arial"/>
              </a:defRPr>
            </a:pPr>
            <a:r>
              <a:rPr lang="en-US" sz="1400" spc="-1" dirty="0">
                <a:latin typeface="Times New Roman"/>
                <a:cs typeface="Times New Roman"/>
                <a:sym typeface="Arial"/>
              </a:rPr>
              <a:t>22/1975r4 – Capability bit indication spec text – Huang</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23/336r0 – AID Modification on MAC Address Change – Baron</a:t>
            </a:r>
          </a:p>
          <a:p>
            <a:pPr marL="1257300" lvl="2" indent="-342900">
              <a:defRPr sz="1500" spc="-1">
                <a:latin typeface="Arial"/>
                <a:ea typeface="Arial"/>
                <a:cs typeface="Arial"/>
                <a:sym typeface="Arial"/>
              </a:defRPr>
            </a:pPr>
            <a:r>
              <a:rPr lang="en-US" sz="1400" spc="-1" dirty="0">
                <a:latin typeface="Times New Roman"/>
                <a:cs typeface="Times New Roman"/>
                <a:sym typeface="Arial"/>
              </a:rPr>
              <a:t>23/166r1 - </a:t>
            </a:r>
            <a:r>
              <a:rPr lang="en-US" sz="1400" spc="-1" dirty="0">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latin typeface="Times New Roman"/>
                <a:cs typeface="Times New Roman"/>
                <a:sym typeface="Arial"/>
              </a:rPr>
              <a:t>23/411r0 - </a:t>
            </a:r>
            <a:r>
              <a:rPr lang="en-US" sz="1400" spc="-1" dirty="0">
                <a:latin typeface="Times New Roman"/>
                <a:cs typeface="Times New Roman"/>
              </a:rPr>
              <a:t>Obfuscation of Multiple CPE Parameters – </a:t>
            </a:r>
            <a:r>
              <a:rPr lang="en-US" sz="1400" spc="-1" dirty="0" err="1">
                <a:latin typeface="Times New Roman"/>
                <a:cs typeface="Times New Roman"/>
              </a:rPr>
              <a:t>Sevin</a:t>
            </a:r>
            <a:endParaRPr lang="en-US" sz="1400" spc="-1" dirty="0">
              <a:latin typeface="Times New Roman"/>
              <a:cs typeface="Times New Roman"/>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416r0 - </a:t>
            </a:r>
            <a:r>
              <a:rPr lang="en-US" sz="1400" spc="-1" dirty="0">
                <a:latin typeface="Times New Roman"/>
                <a:cs typeface="Times New Roman"/>
              </a:rPr>
              <a:t>CCMP MLO MAC rotation - </a:t>
            </a:r>
            <a:r>
              <a:rPr lang="en-US" sz="1400" spc="-1" dirty="0">
                <a:latin typeface="Times New Roman"/>
                <a:cs typeface="Times New Roman"/>
                <a:sym typeface="Arial"/>
              </a:rPr>
              <a:t>Antonio</a:t>
            </a:r>
          </a:p>
          <a:p>
            <a:pPr marL="1257300" lvl="2" indent="-342900">
              <a:defRPr sz="1500" spc="-1">
                <a:latin typeface="Arial"/>
                <a:ea typeface="Arial"/>
                <a:cs typeface="Arial"/>
                <a:sym typeface="Arial"/>
              </a:defRPr>
            </a:pPr>
            <a:r>
              <a:rPr lang="en-US" sz="1400" spc="-1" dirty="0">
                <a:latin typeface="Times New Roman"/>
                <a:cs typeface="Times New Roman"/>
                <a:sym typeface="Arial"/>
              </a:rPr>
              <a:t>414r0 – A1 Filtering for rotating MAC addresses - Antonio</a:t>
            </a:r>
          </a:p>
          <a:p>
            <a:pPr marL="1257300" lvl="2" indent="-342900">
              <a:defRPr sz="1500" spc="-1">
                <a:latin typeface="Arial"/>
                <a:ea typeface="Arial"/>
                <a:cs typeface="Arial"/>
                <a:sym typeface="Arial"/>
              </a:defRPr>
            </a:pPr>
            <a:r>
              <a:rPr lang="en-US" sz="1400" spc="-1" dirty="0" err="1">
                <a:latin typeface="Times New Roman"/>
                <a:cs typeface="Times New Roman"/>
                <a:sym typeface="Arial"/>
              </a:rPr>
              <a:t>Okan</a:t>
            </a:r>
            <a:r>
              <a:rPr lang="en-US" sz="1400" spc="-1" dirty="0">
                <a:latin typeface="Times New Roman"/>
                <a:cs typeface="Times New Roman"/>
                <a:sym typeface="Arial"/>
              </a:rPr>
              <a:t> – submission to be uploaded</a:t>
            </a:r>
          </a:p>
          <a:p>
            <a:pPr marL="1257300" lvl="2" indent="-342900">
              <a:defRPr sz="1500" spc="-1">
                <a:latin typeface="Arial"/>
                <a:ea typeface="Arial"/>
                <a:cs typeface="Arial"/>
                <a:sym typeface="Arial"/>
              </a:defRPr>
            </a:pPr>
            <a:endParaRPr lang="en-US" sz="1400" spc="-1" dirty="0">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399423499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March 13,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15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Approval of accumulated meeting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10amET as available</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Planning for weeks TGbe is not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23/268r0 – OTA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23/328r0 – OTA MLD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23/31r2 – Spec Texts for 802.1X authentication – Huang</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22/1975r4 – Capability bit indication spec text – Huang</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23/336r0 – AID Modification on MAC Address Change – Baron</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23/166r1 - </a:t>
            </a:r>
            <a:r>
              <a:rPr lang="en-US" sz="1400" spc="-1" dirty="0">
                <a:solidFill>
                  <a:schemeClr val="bg1">
                    <a:lumMod val="65000"/>
                  </a:schemeClr>
                </a:solidFill>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23/411r0 - </a:t>
            </a:r>
            <a:r>
              <a:rPr lang="en-US" sz="1400" spc="-1" dirty="0">
                <a:solidFill>
                  <a:schemeClr val="bg1">
                    <a:lumMod val="65000"/>
                  </a:schemeClr>
                </a:solidFill>
                <a:latin typeface="Times New Roman"/>
                <a:cs typeface="Times New Roman"/>
              </a:rPr>
              <a:t>Obfuscation of Multiple CPE Parameters – </a:t>
            </a:r>
            <a:r>
              <a:rPr lang="en-US" sz="1400" b="0" i="0" spc="-1" dirty="0" err="1">
                <a:solidFill>
                  <a:schemeClr val="bg1">
                    <a:lumMod val="65000"/>
                  </a:schemeClr>
                </a:solidFill>
                <a:effectLst/>
                <a:latin typeface="Times New Roman"/>
                <a:cs typeface="Times New Roman"/>
              </a:rPr>
              <a:t>Sevin</a:t>
            </a:r>
            <a:endParaRPr lang="en-US" sz="1400" b="0" i="0" spc="-1" dirty="0">
              <a:solidFill>
                <a:schemeClr val="bg1">
                  <a:lumMod val="65000"/>
                </a:schemeClr>
              </a:solidFill>
              <a:effectLst/>
              <a:latin typeface="Times New Roman"/>
              <a:cs typeface="Times New Roman"/>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416r0 - Antonio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414r0 - Antonio</a:t>
            </a:r>
          </a:p>
          <a:p>
            <a:pPr marL="1257300" lvl="2" indent="-342900">
              <a:defRPr sz="1500" spc="-1">
                <a:latin typeface="Arial"/>
                <a:ea typeface="Arial"/>
                <a:cs typeface="Arial"/>
                <a:sym typeface="Arial"/>
              </a:defRPr>
            </a:pPr>
            <a:r>
              <a:rPr lang="en-US" sz="1400" spc="-1" dirty="0" err="1">
                <a:solidFill>
                  <a:schemeClr val="bg1">
                    <a:lumMod val="65000"/>
                  </a:schemeClr>
                </a:solidFill>
                <a:latin typeface="Times New Roman"/>
                <a:cs typeface="Times New Roman"/>
                <a:sym typeface="Arial"/>
              </a:rPr>
              <a:t>Okan</a:t>
            </a:r>
            <a:r>
              <a:rPr lang="en-US" sz="1400" spc="-1" dirty="0">
                <a:solidFill>
                  <a:schemeClr val="bg1">
                    <a:lumMod val="65000"/>
                  </a:schemeClr>
                </a:solidFill>
                <a:latin typeface="Times New Roman"/>
                <a:cs typeface="Times New Roman"/>
                <a:sym typeface="Arial"/>
              </a:rPr>
              <a:t> – submission to be uploaded</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Joint session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not currently planned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61147310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January 802.11 Interim: 11-23/206r1,</a:t>
            </a:r>
          </a:p>
          <a:p>
            <a:r>
              <a:rPr lang="en-US" dirty="0" err="1"/>
              <a:t>TGbi</a:t>
            </a:r>
            <a:r>
              <a:rPr lang="en-US" dirty="0"/>
              <a:t> Teleconferences: 11-23/228r0 (16 February), 11-23/278r0 (2 March)</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Jerome Henry</a:t>
            </a:r>
          </a:p>
          <a:p>
            <a:r>
              <a:rPr lang="en-US" dirty="0"/>
              <a:t>Second: Stephen Orr</a:t>
            </a:r>
          </a:p>
          <a:p>
            <a:r>
              <a:rPr lang="en-US" dirty="0"/>
              <a:t>Approved by unanimous consent,  30 on-line and 15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March 14,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March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738286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14706</TotalTime>
  <Words>2423</Words>
  <Application>Microsoft Macintosh PowerPoint</Application>
  <PresentationFormat>On-screen Show (4:3)</PresentationFormat>
  <Paragraphs>242</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March 14, 2023 </vt:lpstr>
      <vt:lpstr>TGbi Agenda – March 13, 2023 </vt:lpstr>
      <vt:lpstr>Motion # 29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242</cp:revision>
  <dcterms:modified xsi:type="dcterms:W3CDTF">2023-03-13T21:12:01Z</dcterms:modified>
</cp:coreProperties>
</file>