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18"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7" autoAdjust="0"/>
    <p:restoredTop sz="96786"/>
  </p:normalViewPr>
  <p:slideViewPr>
    <p:cSldViewPr snapToGrid="0" snapToObjects="1">
      <p:cViewPr varScale="1">
        <p:scale>
          <a:sx n="110" d="100"/>
          <a:sy n="110" d="100"/>
        </p:scale>
        <p:origin x="11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DEB8999A-2E36-482B-99A0-77A3136D7C4B}"/>
    <pc:docChg chg="custSel modSld">
      <pc:chgData name="Ansley, Carol (CCI-Atlanta)" userId="cbcdc21a-90c4-4b2f-81f7-da4165205229" providerId="ADAL" clId="{DEB8999A-2E36-482B-99A0-77A3136D7C4B}" dt="2023-03-12T22:36:59.685" v="64" actId="20577"/>
      <pc:docMkLst>
        <pc:docMk/>
      </pc:docMkLst>
      <pc:sldChg chg="modSp mod">
        <pc:chgData name="Ansley, Carol (CCI-Atlanta)" userId="cbcdc21a-90c4-4b2f-81f7-da4165205229" providerId="ADAL" clId="{DEB8999A-2E36-482B-99A0-77A3136D7C4B}" dt="2023-03-12T22:36:59.685" v="64" actId="20577"/>
        <pc:sldMkLst>
          <pc:docMk/>
          <pc:sldMk cId="3994234996" sldId="2417"/>
        </pc:sldMkLst>
        <pc:spChg chg="mod">
          <ac:chgData name="Ansley, Carol (CCI-Atlanta)" userId="cbcdc21a-90c4-4b2f-81f7-da4165205229" providerId="ADAL" clId="{DEB8999A-2E36-482B-99A0-77A3136D7C4B}" dt="2023-03-12T22:36:59.685" v="64" actId="20577"/>
          <ac:spMkLst>
            <pc:docMk/>
            <pc:sldMk cId="3994234996" sldId="2417"/>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189r2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2023-03-13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13,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Approval of accumulated meeting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Planning for weeks TGbe is not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23/268r0 – OTA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23/328r0 – OTA MLD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23/31r2 – Spec Texts for 802.1X authentication – Huang</a:t>
            </a:r>
          </a:p>
          <a:p>
            <a:pPr marL="1257300" lvl="2" indent="-342900">
              <a:defRPr sz="1500" spc="-1">
                <a:latin typeface="Arial"/>
                <a:ea typeface="Arial"/>
                <a:cs typeface="Arial"/>
                <a:sym typeface="Arial"/>
              </a:defRPr>
            </a:pPr>
            <a:r>
              <a:rPr lang="en-US" sz="1400" spc="-1" dirty="0">
                <a:latin typeface="Times New Roman"/>
                <a:cs typeface="Times New Roman"/>
                <a:sym typeface="Arial"/>
              </a:rPr>
              <a:t>22/1975r4 – Capability bit indication spec text – Huang</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23/336r0 – AID Modification on MAC Address Change </a:t>
            </a:r>
            <a:r>
              <a:rPr lang="en-US" sz="1400" spc="-1">
                <a:latin typeface="Times New Roman"/>
                <a:cs typeface="Times New Roman"/>
                <a:sym typeface="Arial"/>
              </a:rPr>
              <a:t>- Baron</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Others planned but not in Mentor yet</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r>
              <a:rPr lang="en-US" sz="1400" spc="-1" dirty="0">
                <a:latin typeface="Times New Roman" panose="02020603050405020304" pitchFamily="18" charset="0"/>
                <a:cs typeface="Times New Roman" panose="02020603050405020304" pitchFamily="18" charset="0"/>
                <a:sym typeface="Arial"/>
              </a:rPr>
              <a:t> not currently planned</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99423499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January 802.11 Interim: 11-23/206r1,</a:t>
            </a:r>
          </a:p>
          <a:p>
            <a:r>
              <a:rPr lang="en-US" dirty="0" err="1"/>
              <a:t>TGbi</a:t>
            </a:r>
            <a:r>
              <a:rPr lang="en-US" dirty="0"/>
              <a:t> Teleconferences: 11-23/228r0 (16 February), 11-23/278r0 (2 March)</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March 13,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March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73828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14480</TotalTime>
  <Words>2225</Words>
  <Application>Microsoft Office PowerPoint</Application>
  <PresentationFormat>On-screen Show (4:3)</PresentationFormat>
  <Paragraphs>207</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March 13, 2023 </vt:lpstr>
      <vt:lpstr>Motion # 29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238</cp:revision>
  <dcterms:modified xsi:type="dcterms:W3CDTF">2023-03-12T22:37:11Z</dcterms:modified>
</cp:coreProperties>
</file>