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418"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17" r:id="rId19"/>
    <p:sldId id="2413"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7" autoAdjust="0"/>
    <p:restoredTop sz="96786"/>
  </p:normalViewPr>
  <p:slideViewPr>
    <p:cSldViewPr snapToGrid="0" snapToObjects="1">
      <p:cViewPr varScale="1">
        <p:scale>
          <a:sx n="110" d="100"/>
          <a:sy n="110" d="100"/>
        </p:scale>
        <p:origin x="11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369AB092-0BCE-4BC7-8DDF-CCDA4E3D27F9}"/>
    <pc:docChg chg="custSel modSld modMainMaster">
      <pc:chgData name="Ansley, Carol (CCI-Atlanta)" userId="cbcdc21a-90c4-4b2f-81f7-da4165205229" providerId="ADAL" clId="{369AB092-0BCE-4BC7-8DDF-CCDA4E3D27F9}" dt="2023-03-08T16:01:54.907" v="474" actId="27636"/>
      <pc:docMkLst>
        <pc:docMk/>
      </pc:docMkLst>
      <pc:sldChg chg="modSp mod">
        <pc:chgData name="Ansley, Carol (CCI-Atlanta)" userId="cbcdc21a-90c4-4b2f-81f7-da4165205229" providerId="ADAL" clId="{369AB092-0BCE-4BC7-8DDF-CCDA4E3D27F9}" dt="2023-03-08T15:51:28.273" v="14" actId="20577"/>
        <pc:sldMkLst>
          <pc:docMk/>
          <pc:sldMk cId="0" sldId="256"/>
        </pc:sldMkLst>
        <pc:spChg chg="mod">
          <ac:chgData name="Ansley, Carol (CCI-Atlanta)" userId="cbcdc21a-90c4-4b2f-81f7-da4165205229" providerId="ADAL" clId="{369AB092-0BCE-4BC7-8DDF-CCDA4E3D27F9}" dt="2023-03-08T15:50:55.848" v="4" actId="20577"/>
          <ac:spMkLst>
            <pc:docMk/>
            <pc:sldMk cId="0" sldId="256"/>
            <ac:spMk id="53" creationId="{00000000-0000-0000-0000-000000000000}"/>
          </ac:spMkLst>
        </pc:spChg>
        <pc:spChg chg="mod">
          <ac:chgData name="Ansley, Carol (CCI-Atlanta)" userId="cbcdc21a-90c4-4b2f-81f7-da4165205229" providerId="ADAL" clId="{369AB092-0BCE-4BC7-8DDF-CCDA4E3D27F9}" dt="2023-03-08T15:51:28.273" v="14" actId="20577"/>
          <ac:spMkLst>
            <pc:docMk/>
            <pc:sldMk cId="0" sldId="256"/>
            <ac:spMk id="54" creationId="{00000000-0000-0000-0000-000000000000}"/>
          </ac:spMkLst>
        </pc:spChg>
      </pc:sldChg>
      <pc:sldChg chg="modSp mod">
        <pc:chgData name="Ansley, Carol (CCI-Atlanta)" userId="cbcdc21a-90c4-4b2f-81f7-da4165205229" providerId="ADAL" clId="{369AB092-0BCE-4BC7-8DDF-CCDA4E3D27F9}" dt="2023-03-08T15:59:47.352" v="470" actId="20577"/>
        <pc:sldMkLst>
          <pc:docMk/>
          <pc:sldMk cId="2332662549" sldId="2373"/>
        </pc:sldMkLst>
        <pc:spChg chg="mod">
          <ac:chgData name="Ansley, Carol (CCI-Atlanta)" userId="cbcdc21a-90c4-4b2f-81f7-da4165205229" providerId="ADAL" clId="{369AB092-0BCE-4BC7-8DDF-CCDA4E3D27F9}" dt="2023-03-08T15:59:47.352" v="470" actId="20577"/>
          <ac:spMkLst>
            <pc:docMk/>
            <pc:sldMk cId="2332662549" sldId="2373"/>
            <ac:spMk id="4" creationId="{16685247-17BB-1747-8EE0-02714A250D97}"/>
          </ac:spMkLst>
        </pc:spChg>
      </pc:sldChg>
      <pc:sldChg chg="modSp mod">
        <pc:chgData name="Ansley, Carol (CCI-Atlanta)" userId="cbcdc21a-90c4-4b2f-81f7-da4165205229" providerId="ADAL" clId="{369AB092-0BCE-4BC7-8DDF-CCDA4E3D27F9}" dt="2023-03-08T15:59:13.530" v="469" actId="20577"/>
        <pc:sldMkLst>
          <pc:docMk/>
          <pc:sldMk cId="1606822883" sldId="2413"/>
        </pc:sldMkLst>
        <pc:spChg chg="mod">
          <ac:chgData name="Ansley, Carol (CCI-Atlanta)" userId="cbcdc21a-90c4-4b2f-81f7-da4165205229" providerId="ADAL" clId="{369AB092-0BCE-4BC7-8DDF-CCDA4E3D27F9}" dt="2023-03-08T15:59:13.530" v="469" actId="20577"/>
          <ac:spMkLst>
            <pc:docMk/>
            <pc:sldMk cId="1606822883" sldId="2413"/>
            <ac:spMk id="3" creationId="{8FB91F87-3D69-417B-BCE7-24765118FC2F}"/>
          </ac:spMkLst>
        </pc:spChg>
      </pc:sldChg>
      <pc:sldChg chg="modSp mod">
        <pc:chgData name="Ansley, Carol (CCI-Atlanta)" userId="cbcdc21a-90c4-4b2f-81f7-da4165205229" providerId="ADAL" clId="{369AB092-0BCE-4BC7-8DDF-CCDA4E3D27F9}" dt="2023-03-08T16:01:54.907" v="474" actId="27636"/>
        <pc:sldMkLst>
          <pc:docMk/>
          <pc:sldMk cId="582472878" sldId="2415"/>
        </pc:sldMkLst>
        <pc:spChg chg="mod">
          <ac:chgData name="Ansley, Carol (CCI-Atlanta)" userId="cbcdc21a-90c4-4b2f-81f7-da4165205229" providerId="ADAL" clId="{369AB092-0BCE-4BC7-8DDF-CCDA4E3D27F9}" dt="2023-03-08T16:01:54.907" v="474" actId="27636"/>
          <ac:spMkLst>
            <pc:docMk/>
            <pc:sldMk cId="582472878" sldId="2415"/>
            <ac:spMk id="6" creationId="{B943866F-5CB4-FB87-75AD-5052CCEF1DC4}"/>
          </ac:spMkLst>
        </pc:spChg>
      </pc:sldChg>
      <pc:sldChg chg="modSp mod">
        <pc:chgData name="Ansley, Carol (CCI-Atlanta)" userId="cbcdc21a-90c4-4b2f-81f7-da4165205229" providerId="ADAL" clId="{369AB092-0BCE-4BC7-8DDF-CCDA4E3D27F9}" dt="2023-03-08T15:57:24.248" v="410" actId="20577"/>
        <pc:sldMkLst>
          <pc:docMk/>
          <pc:sldMk cId="3994234996" sldId="2417"/>
        </pc:sldMkLst>
        <pc:spChg chg="mod">
          <ac:chgData name="Ansley, Carol (CCI-Atlanta)" userId="cbcdc21a-90c4-4b2f-81f7-da4165205229" providerId="ADAL" clId="{369AB092-0BCE-4BC7-8DDF-CCDA4E3D27F9}" dt="2023-03-08T15:57:24.248" v="410" actId="20577"/>
          <ac:spMkLst>
            <pc:docMk/>
            <pc:sldMk cId="3994234996" sldId="2417"/>
            <ac:spMk id="2" creationId="{F3220D77-4B90-B742-B74B-6BD78C0D50E7}"/>
          </ac:spMkLst>
        </pc:spChg>
        <pc:spChg chg="mod">
          <ac:chgData name="Ansley, Carol (CCI-Atlanta)" userId="cbcdc21a-90c4-4b2f-81f7-da4165205229" providerId="ADAL" clId="{369AB092-0BCE-4BC7-8DDF-CCDA4E3D27F9}" dt="2023-03-08T15:56:48.606" v="402" actId="20577"/>
          <ac:spMkLst>
            <pc:docMk/>
            <pc:sldMk cId="3994234996" sldId="2417"/>
            <ac:spMk id="3" creationId="{D9119F4E-FC06-F646-87EB-EF12912A7052}"/>
          </ac:spMkLst>
        </pc:spChg>
      </pc:sldChg>
      <pc:sldMasterChg chg="modSp mod">
        <pc:chgData name="Ansley, Carol (CCI-Atlanta)" userId="cbcdc21a-90c4-4b2f-81f7-da4165205229" providerId="ADAL" clId="{369AB092-0BCE-4BC7-8DDF-CCDA4E3D27F9}" dt="2023-03-08T16:00:04.929" v="472" actId="20577"/>
        <pc:sldMasterMkLst>
          <pc:docMk/>
          <pc:sldMasterMk cId="0" sldId="2147483648"/>
        </pc:sldMasterMkLst>
        <pc:spChg chg="mod">
          <ac:chgData name="Ansley, Carol (CCI-Atlanta)" userId="cbcdc21a-90c4-4b2f-81f7-da4165205229" providerId="ADAL" clId="{369AB092-0BCE-4BC7-8DDF-CCDA4E3D27F9}" dt="2023-03-08T16:00:04.929" v="472"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189r1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March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2023-03-13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March 13,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 on-line,  xx participants in the room)</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Approval of accumulated meeting minutes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PM1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PM2</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10amET as available</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Planning for weeks TGbe is not meeting</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a:cs typeface="Times New Roman"/>
                <a:sym typeface="Arial"/>
              </a:rPr>
              <a:t>23/268r0 – OTA MAC Address Change – Ansley</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23/328r0 – OTA MLD MAC Address Change – Ansley</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23/31r2 – Spec Texts for 802.1X authentication – Huang</a:t>
            </a:r>
          </a:p>
          <a:p>
            <a:pPr marL="1257300" lvl="2" indent="-342900">
              <a:defRPr sz="1500" spc="-1">
                <a:latin typeface="Arial"/>
                <a:ea typeface="Arial"/>
                <a:cs typeface="Arial"/>
                <a:sym typeface="Arial"/>
              </a:defRPr>
            </a:pPr>
            <a:r>
              <a:rPr lang="en-US" sz="1400" spc="-1" dirty="0">
                <a:latin typeface="Times New Roman"/>
                <a:cs typeface="Times New Roman"/>
                <a:sym typeface="Arial"/>
              </a:rPr>
              <a:t>Others planned but not in Mentor yet</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Joint session with </a:t>
            </a:r>
            <a:r>
              <a:rPr lang="en-US" sz="1400" spc="-1" dirty="0" err="1">
                <a:latin typeface="Times New Roman" panose="02020603050405020304" pitchFamily="18" charset="0"/>
                <a:cs typeface="Times New Roman" panose="02020603050405020304" pitchFamily="18" charset="0"/>
                <a:sym typeface="Arial"/>
              </a:rPr>
              <a:t>TGbh</a:t>
            </a:r>
            <a:r>
              <a:rPr lang="en-US" sz="1400" spc="-1" dirty="0">
                <a:latin typeface="Times New Roman" panose="02020603050405020304" pitchFamily="18" charset="0"/>
                <a:cs typeface="Times New Roman" panose="02020603050405020304" pitchFamily="18" charset="0"/>
                <a:sym typeface="Arial"/>
              </a:rPr>
              <a:t> not currently planned</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99423499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29</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January 802.11 Interim: 11-23/206r1,</a:t>
            </a:r>
          </a:p>
          <a:p>
            <a:r>
              <a:rPr lang="en-US" dirty="0" err="1"/>
              <a:t>TGbi</a:t>
            </a:r>
            <a:r>
              <a:rPr lang="en-US" dirty="0"/>
              <a:t> Teleconferences: 11-23/228r0 (16 February), 11-23/278r0 (2 March)</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xx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March Plenary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March 13,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March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738286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14437</TotalTime>
  <Words>2206</Words>
  <Application>Microsoft Office PowerPoint</Application>
  <PresentationFormat>On-screen Show (4:3)</PresentationFormat>
  <Paragraphs>205</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March 802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March 13, 2023 </vt:lpstr>
      <vt:lpstr>Motion # 29</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237</cp:revision>
  <dcterms:modified xsi:type="dcterms:W3CDTF">2023-03-08T16:02:00Z</dcterms:modified>
</cp:coreProperties>
</file>